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334" r:id="rId6"/>
    <p:sldId id="374" r:id="rId7"/>
    <p:sldId id="381" r:id="rId8"/>
    <p:sldId id="347" r:id="rId9"/>
    <p:sldId id="350" r:id="rId10"/>
    <p:sldId id="370" r:id="rId11"/>
    <p:sldId id="378" r:id="rId12"/>
    <p:sldId id="379" r:id="rId13"/>
    <p:sldId id="380" r:id="rId14"/>
    <p:sldId id="349" r:id="rId15"/>
    <p:sldId id="376" r:id="rId16"/>
    <p:sldId id="351" r:id="rId17"/>
    <p:sldId id="259" r:id="rId18"/>
  </p:sldIdLst>
  <p:sldSz cx="12192000" cy="6858000"/>
  <p:notesSz cx="6858000" cy="9144000"/>
  <p:defaultTextStyle>
    <a:defPPr>
      <a:defRPr lang="zh-CN"/>
    </a:defPPr>
    <a:lvl1pPr marL="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1pPr>
    <a:lvl2pPr marL="33528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2pPr>
    <a:lvl3pPr marL="67119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3pPr>
    <a:lvl4pPr marL="100647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4pPr>
    <a:lvl5pPr marL="134175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5pPr>
    <a:lvl6pPr marL="167767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01295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234823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268414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D8D"/>
    <a:srgbClr val="996600"/>
    <a:srgbClr val="B25319"/>
    <a:srgbClr val="F9F7F7"/>
    <a:srgbClr val="9B787C"/>
    <a:srgbClr val="F9F5F4"/>
    <a:srgbClr val="E0E2DF"/>
    <a:srgbClr val="38322B"/>
    <a:srgbClr val="A95E40"/>
    <a:srgbClr val="BFC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3" autoAdjust="0"/>
    <p:restoredTop sz="94522" autoAdjust="0"/>
  </p:normalViewPr>
  <p:slideViewPr>
    <p:cSldViewPr snapToGrid="0">
      <p:cViewPr varScale="1">
        <p:scale>
          <a:sx n="89" d="100"/>
          <a:sy n="89" d="100"/>
        </p:scale>
        <p:origin x="108" y="234"/>
      </p:cViewPr>
      <p:guideLst>
        <p:guide orient="horz" pos="2125"/>
        <p:guide pos="3839"/>
      </p:guideLst>
    </p:cSldViewPr>
  </p:slideViewPr>
  <p:outlineViewPr>
    <p:cViewPr>
      <p:scale>
        <a:sx n="33" d="100"/>
        <a:sy n="33" d="100"/>
      </p:scale>
      <p:origin x="0" y="-54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D4FC4-40B4-4186-8348-7C8EA116BC1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E3C850E-22B8-42C7-9800-39F6961D9C9F}">
      <dgm:prSet/>
      <dgm:spPr/>
      <dgm:t>
        <a:bodyPr/>
        <a:lstStyle/>
        <a:p>
          <a:pPr rtl="0"/>
          <a:r>
            <a:rPr lang="en-US" altLang="zh-CN" dirty="0" smtClean="0"/>
            <a:t>Display result test</a:t>
          </a:r>
          <a:endParaRPr lang="zh-CN" dirty="0"/>
        </a:p>
      </dgm:t>
    </dgm:pt>
    <dgm:pt modelId="{44F786A2-2904-4B19-A329-3AF513879F0D}" cxnId="{54B7F8F0-01F7-48F6-A417-7BB0325ABBCC}" type="parTrans">
      <dgm:prSet/>
      <dgm:spPr/>
      <dgm:t>
        <a:bodyPr/>
        <a:lstStyle/>
        <a:p>
          <a:endParaRPr lang="zh-CN" altLang="en-US"/>
        </a:p>
      </dgm:t>
    </dgm:pt>
    <dgm:pt modelId="{ABCD8EA7-748E-4D30-9A1B-7FE977BDE84C}" cxnId="{54B7F8F0-01F7-48F6-A417-7BB0325ABBCC}" type="sibTrans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D1DDFFBB-D9E9-43BD-9A99-2D10E79F863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altLang="en-US" dirty="0" smtClean="0">
              <a:solidFill>
                <a:schemeClr val="accent6">
                  <a:lumMod val="75000"/>
                </a:schemeClr>
              </a:solidFill>
            </a:rPr>
            <a:t>Design and adjust pages</a:t>
          </a:r>
          <a:endParaRPr lang="zh-CN" dirty="0">
            <a:solidFill>
              <a:schemeClr val="accent6">
                <a:lumMod val="75000"/>
              </a:schemeClr>
            </a:solidFill>
          </a:endParaRPr>
        </a:p>
      </dgm:t>
    </dgm:pt>
    <dgm:pt modelId="{171233AD-AF60-419D-B9A0-20912E64D668}" cxnId="{B953A603-1691-4A96-9F17-CCC1D572C107}" type="parTrans">
      <dgm:prSet/>
      <dgm:spPr/>
      <dgm:t>
        <a:bodyPr/>
        <a:lstStyle/>
        <a:p>
          <a:endParaRPr lang="zh-CN" altLang="en-US"/>
        </a:p>
      </dgm:t>
    </dgm:pt>
    <dgm:pt modelId="{7B4D5E85-78A7-484D-AD45-4C35863C821E}" cxnId="{B953A603-1691-4A96-9F17-CCC1D572C107}" type="sibTrans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F90276D3-A928-46D3-9BF0-759459B29425}">
      <dgm:prSet/>
      <dgm:spPr>
        <a:solidFill>
          <a:srgbClr val="D36D8D"/>
        </a:solidFill>
      </dgm:spPr>
      <dgm:t>
        <a:bodyPr/>
        <a:lstStyle/>
        <a:p>
          <a:pPr rtl="0"/>
          <a:r>
            <a:rPr lang="en-US" altLang="zh-CN" dirty="0" smtClean="0"/>
            <a:t>Display result test</a:t>
          </a:r>
          <a:endParaRPr lang="zh-CN" dirty="0"/>
        </a:p>
      </dgm:t>
    </dgm:pt>
    <dgm:pt modelId="{B8E54395-714E-4A23-8C8B-BBB199D10A1B}" cxnId="{47B5F1AD-9DBE-4D22-8C2D-41BA3F7BC051}" type="parTrans">
      <dgm:prSet/>
      <dgm:spPr/>
      <dgm:t>
        <a:bodyPr/>
        <a:lstStyle/>
        <a:p>
          <a:endParaRPr lang="zh-CN" altLang="en-US"/>
        </a:p>
      </dgm:t>
    </dgm:pt>
    <dgm:pt modelId="{9AB8468C-AB11-4D97-8168-B8E39F12CA59}" cxnId="{47B5F1AD-9DBE-4D22-8C2D-41BA3F7BC051}" type="sibTrans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14E28134-FD99-48D4-81EE-C9F148D402C6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altLang="zh-CN" dirty="0" smtClean="0"/>
            <a:t>API call</a:t>
          </a:r>
          <a:endParaRPr lang="zh-CN" dirty="0"/>
        </a:p>
      </dgm:t>
    </dgm:pt>
    <dgm:pt modelId="{EB941398-F1F7-4710-808A-CB890B1578BA}" cxnId="{DA35FA6C-4A05-4BF3-AE22-F36AF7E1700D}" type="parTrans">
      <dgm:prSet/>
      <dgm:spPr/>
      <dgm:t>
        <a:bodyPr/>
        <a:lstStyle/>
        <a:p>
          <a:endParaRPr lang="zh-CN" altLang="en-US"/>
        </a:p>
      </dgm:t>
    </dgm:pt>
    <dgm:pt modelId="{1B89575D-EC69-4982-B6D1-DF0106EDDBD0}" cxnId="{DA35FA6C-4A05-4BF3-AE22-F36AF7E1700D}" type="sibTrans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31A97BD4-9A6C-4863-A6D1-3B441B358BC7}">
      <dgm:prSet/>
      <dgm:spPr>
        <a:solidFill>
          <a:srgbClr val="FFC000"/>
        </a:solidFill>
      </dgm:spPr>
      <dgm:t>
        <a:bodyPr/>
        <a:lstStyle/>
        <a:p>
          <a:pPr rtl="0"/>
          <a:r>
            <a:rPr lang="en-US" altLang="zh-CN" dirty="0" smtClean="0"/>
            <a:t>Processing returned data</a:t>
          </a:r>
          <a:endParaRPr lang="zh-CN" dirty="0"/>
        </a:p>
      </dgm:t>
    </dgm:pt>
    <dgm:pt modelId="{6592929C-F136-4280-8D7F-9563C6B2EB22}" cxnId="{19ABBFC2-3CBF-4D66-8B3B-345DD9C91940}" type="parTrans">
      <dgm:prSet/>
      <dgm:spPr/>
      <dgm:t>
        <a:bodyPr/>
        <a:lstStyle/>
        <a:p>
          <a:endParaRPr lang="zh-CN" altLang="en-US"/>
        </a:p>
      </dgm:t>
    </dgm:pt>
    <dgm:pt modelId="{2C875228-9916-449D-9964-5272CC691128}" cxnId="{19ABBFC2-3CBF-4D66-8B3B-345DD9C91940}" type="sibTrans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88733750-B1C9-40C8-841C-6C1716B41AE0}" type="pres">
      <dgm:prSet presAssocID="{C7AD4FC4-40B4-4186-8348-7C8EA116BC1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8273DE-9B80-4D3C-B2DE-314A97BD0F1C}" type="pres">
      <dgm:prSet presAssocID="{D1DDFFBB-D9E9-43BD-9A99-2D10E79F863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48D303-3A7E-4996-86AE-851A87144234}" type="pres">
      <dgm:prSet presAssocID="{7B4D5E85-78A7-484D-AD45-4C35863C821E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962B02C-37D1-42C8-88EA-639B3CBE0895}" type="pres">
      <dgm:prSet presAssocID="{7B4D5E85-78A7-484D-AD45-4C35863C821E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07808E7-31BB-493C-9698-1DBBB28A36F6}" type="pres">
      <dgm:prSet presAssocID="{F90276D3-A928-46D3-9BF0-759459B294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17C053-2845-4A40-9493-3DAE3EC156A3}" type="pres">
      <dgm:prSet presAssocID="{9AB8468C-AB11-4D97-8168-B8E39F12CA59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34E5420-2F30-420F-832C-66A9C41D1142}" type="pres">
      <dgm:prSet presAssocID="{9AB8468C-AB11-4D97-8168-B8E39F12CA59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583984A-3BBE-4E9E-9581-148A63917CEB}" type="pres">
      <dgm:prSet presAssocID="{14E28134-FD99-48D4-81EE-C9F148D402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B51A4F-7E62-478F-9089-4580C91C23E2}" type="pres">
      <dgm:prSet presAssocID="{1B89575D-EC69-4982-B6D1-DF0106EDDBD0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3FDA439-8185-42F6-801C-FF96BB26CB5B}" type="pres">
      <dgm:prSet presAssocID="{1B89575D-EC69-4982-B6D1-DF0106EDDBD0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672C118-DD5B-4C6C-8F4B-C1704BE4A860}" type="pres">
      <dgm:prSet presAssocID="{31A97BD4-9A6C-4863-A6D1-3B441B358BC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9913-83CE-4F14-8A2C-564006D83F2F}" type="pres">
      <dgm:prSet presAssocID="{2C875228-9916-449D-9964-5272CC691128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E30E1D7-F25F-4EFC-B469-2578E983D3EC}" type="pres">
      <dgm:prSet presAssocID="{2C875228-9916-449D-9964-5272CC691128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9F1C0BF-69DF-4A45-B79B-D8514ECF6AFB}" type="pres">
      <dgm:prSet presAssocID="{BE3C850E-22B8-42C7-9800-39F6961D9C9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889D6-B149-4A96-B0AA-D9F6384DDF91}" type="pres">
      <dgm:prSet presAssocID="{ABCD8EA7-748E-4D30-9A1B-7FE977BDE84C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2208097-0D12-49FC-A43F-F1086C3BA36B}" type="pres">
      <dgm:prSet presAssocID="{ABCD8EA7-748E-4D30-9A1B-7FE977BDE84C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551B262E-BB0A-4C83-A79D-E32F53F10D46}" type="presOf" srcId="{31A97BD4-9A6C-4863-A6D1-3B441B358BC7}" destId="{1672C118-DD5B-4C6C-8F4B-C1704BE4A860}" srcOrd="0" destOrd="0" presId="urn:microsoft.com/office/officeart/2005/8/layout/cycle2"/>
    <dgm:cxn modelId="{7B46BF0C-5346-4C33-8A2B-77E4059F9F8D}" type="presOf" srcId="{9AB8468C-AB11-4D97-8168-B8E39F12CA59}" destId="{734E5420-2F30-420F-832C-66A9C41D1142}" srcOrd="1" destOrd="0" presId="urn:microsoft.com/office/officeart/2005/8/layout/cycle2"/>
    <dgm:cxn modelId="{56371B8E-DDDB-44BA-B293-CA263971211B}" type="presOf" srcId="{9AB8468C-AB11-4D97-8168-B8E39F12CA59}" destId="{B317C053-2845-4A40-9493-3DAE3EC156A3}" srcOrd="0" destOrd="0" presId="urn:microsoft.com/office/officeart/2005/8/layout/cycle2"/>
    <dgm:cxn modelId="{761FF94F-479D-4507-B2BB-04EB45D0B534}" type="presOf" srcId="{2C875228-9916-449D-9964-5272CC691128}" destId="{6E30E1D7-F25F-4EFC-B469-2578E983D3EC}" srcOrd="1" destOrd="0" presId="urn:microsoft.com/office/officeart/2005/8/layout/cycle2"/>
    <dgm:cxn modelId="{2ADB605B-CF24-409F-8FF6-681EE727824F}" type="presOf" srcId="{D1DDFFBB-D9E9-43BD-9A99-2D10E79F863C}" destId="{E58273DE-9B80-4D3C-B2DE-314A97BD0F1C}" srcOrd="0" destOrd="0" presId="urn:microsoft.com/office/officeart/2005/8/layout/cycle2"/>
    <dgm:cxn modelId="{DA35FA6C-4A05-4BF3-AE22-F36AF7E1700D}" srcId="{C7AD4FC4-40B4-4186-8348-7C8EA116BC17}" destId="{14E28134-FD99-48D4-81EE-C9F148D402C6}" srcOrd="2" destOrd="0" parTransId="{EB941398-F1F7-4710-808A-CB890B1578BA}" sibTransId="{1B89575D-EC69-4982-B6D1-DF0106EDDBD0}"/>
    <dgm:cxn modelId="{E3CC0479-A623-400B-8716-48F40864855C}" type="presOf" srcId="{2C875228-9916-449D-9964-5272CC691128}" destId="{DB5A9913-83CE-4F14-8A2C-564006D83F2F}" srcOrd="0" destOrd="0" presId="urn:microsoft.com/office/officeart/2005/8/layout/cycle2"/>
    <dgm:cxn modelId="{02F9B023-B12C-4150-8433-FC5DA4EDAFCA}" type="presOf" srcId="{BE3C850E-22B8-42C7-9800-39F6961D9C9F}" destId="{19F1C0BF-69DF-4A45-B79B-D8514ECF6AFB}" srcOrd="0" destOrd="0" presId="urn:microsoft.com/office/officeart/2005/8/layout/cycle2"/>
    <dgm:cxn modelId="{65F1C47E-E7A3-4B23-A7EA-7E964389AE41}" type="presOf" srcId="{F90276D3-A928-46D3-9BF0-759459B29425}" destId="{F07808E7-31BB-493C-9698-1DBBB28A36F6}" srcOrd="0" destOrd="0" presId="urn:microsoft.com/office/officeart/2005/8/layout/cycle2"/>
    <dgm:cxn modelId="{47B5F1AD-9DBE-4D22-8C2D-41BA3F7BC051}" srcId="{C7AD4FC4-40B4-4186-8348-7C8EA116BC17}" destId="{F90276D3-A928-46D3-9BF0-759459B29425}" srcOrd="1" destOrd="0" parTransId="{B8E54395-714E-4A23-8C8B-BBB199D10A1B}" sibTransId="{9AB8468C-AB11-4D97-8168-B8E39F12CA59}"/>
    <dgm:cxn modelId="{54B7F8F0-01F7-48F6-A417-7BB0325ABBCC}" srcId="{C7AD4FC4-40B4-4186-8348-7C8EA116BC17}" destId="{BE3C850E-22B8-42C7-9800-39F6961D9C9F}" srcOrd="4" destOrd="0" parTransId="{44F786A2-2904-4B19-A329-3AF513879F0D}" sibTransId="{ABCD8EA7-748E-4D30-9A1B-7FE977BDE84C}"/>
    <dgm:cxn modelId="{2615E02B-4A3D-45EF-A02B-176A44ADC695}" type="presOf" srcId="{7B4D5E85-78A7-484D-AD45-4C35863C821E}" destId="{1962B02C-37D1-42C8-88EA-639B3CBE0895}" srcOrd="1" destOrd="0" presId="urn:microsoft.com/office/officeart/2005/8/layout/cycle2"/>
    <dgm:cxn modelId="{D36574F7-B737-49EC-9083-D6380ADD0DD0}" type="presOf" srcId="{ABCD8EA7-748E-4D30-9A1B-7FE977BDE84C}" destId="{105889D6-B149-4A96-B0AA-D9F6384DDF91}" srcOrd="0" destOrd="0" presId="urn:microsoft.com/office/officeart/2005/8/layout/cycle2"/>
    <dgm:cxn modelId="{5A3E5135-537B-4962-A538-043559DA354C}" type="presOf" srcId="{ABCD8EA7-748E-4D30-9A1B-7FE977BDE84C}" destId="{A2208097-0D12-49FC-A43F-F1086C3BA36B}" srcOrd="1" destOrd="0" presId="urn:microsoft.com/office/officeart/2005/8/layout/cycle2"/>
    <dgm:cxn modelId="{AB9D9F89-E061-4EA3-A7FE-3A1C742E837B}" type="presOf" srcId="{14E28134-FD99-48D4-81EE-C9F148D402C6}" destId="{0583984A-3BBE-4E9E-9581-148A63917CEB}" srcOrd="0" destOrd="0" presId="urn:microsoft.com/office/officeart/2005/8/layout/cycle2"/>
    <dgm:cxn modelId="{B953A603-1691-4A96-9F17-CCC1D572C107}" srcId="{C7AD4FC4-40B4-4186-8348-7C8EA116BC17}" destId="{D1DDFFBB-D9E9-43BD-9A99-2D10E79F863C}" srcOrd="0" destOrd="0" parTransId="{171233AD-AF60-419D-B9A0-20912E64D668}" sibTransId="{7B4D5E85-78A7-484D-AD45-4C35863C821E}"/>
    <dgm:cxn modelId="{64D68C27-41D2-43AA-8D56-7F86CAB6D03D}" type="presOf" srcId="{1B89575D-EC69-4982-B6D1-DF0106EDDBD0}" destId="{79B51A4F-7E62-478F-9089-4580C91C23E2}" srcOrd="0" destOrd="0" presId="urn:microsoft.com/office/officeart/2005/8/layout/cycle2"/>
    <dgm:cxn modelId="{B993B322-2E31-4A0C-A090-CC59591F764B}" type="presOf" srcId="{7B4D5E85-78A7-484D-AD45-4C35863C821E}" destId="{0C48D303-3A7E-4996-86AE-851A87144234}" srcOrd="0" destOrd="0" presId="urn:microsoft.com/office/officeart/2005/8/layout/cycle2"/>
    <dgm:cxn modelId="{2CEC845A-64E3-458C-8BD0-0574EF859A35}" type="presOf" srcId="{1B89575D-EC69-4982-B6D1-DF0106EDDBD0}" destId="{C3FDA439-8185-42F6-801C-FF96BB26CB5B}" srcOrd="1" destOrd="0" presId="urn:microsoft.com/office/officeart/2005/8/layout/cycle2"/>
    <dgm:cxn modelId="{3282AC29-9B48-46D2-9AB0-9C4763B88FE4}" type="presOf" srcId="{C7AD4FC4-40B4-4186-8348-7C8EA116BC17}" destId="{88733750-B1C9-40C8-841C-6C1716B41AE0}" srcOrd="0" destOrd="0" presId="urn:microsoft.com/office/officeart/2005/8/layout/cycle2"/>
    <dgm:cxn modelId="{19ABBFC2-3CBF-4D66-8B3B-345DD9C91940}" srcId="{C7AD4FC4-40B4-4186-8348-7C8EA116BC17}" destId="{31A97BD4-9A6C-4863-A6D1-3B441B358BC7}" srcOrd="3" destOrd="0" parTransId="{6592929C-F136-4280-8D7F-9563C6B2EB22}" sibTransId="{2C875228-9916-449D-9964-5272CC691128}"/>
    <dgm:cxn modelId="{5C488F3A-6EFF-4235-BB29-8A0576EB8BC5}" type="presParOf" srcId="{88733750-B1C9-40C8-841C-6C1716B41AE0}" destId="{E58273DE-9B80-4D3C-B2DE-314A97BD0F1C}" srcOrd="0" destOrd="0" presId="urn:microsoft.com/office/officeart/2005/8/layout/cycle2"/>
    <dgm:cxn modelId="{871DD39E-A8D4-42FF-A91F-B6C0B3D1B8BA}" type="presParOf" srcId="{88733750-B1C9-40C8-841C-6C1716B41AE0}" destId="{0C48D303-3A7E-4996-86AE-851A87144234}" srcOrd="1" destOrd="0" presId="urn:microsoft.com/office/officeart/2005/8/layout/cycle2"/>
    <dgm:cxn modelId="{B5237CAF-4E47-41AA-9357-FC26962EC7BF}" type="presParOf" srcId="{0C48D303-3A7E-4996-86AE-851A87144234}" destId="{1962B02C-37D1-42C8-88EA-639B3CBE0895}" srcOrd="0" destOrd="0" presId="urn:microsoft.com/office/officeart/2005/8/layout/cycle2"/>
    <dgm:cxn modelId="{E06B3E25-D5F8-4623-9AEC-133BD1DD5DC9}" type="presParOf" srcId="{88733750-B1C9-40C8-841C-6C1716B41AE0}" destId="{F07808E7-31BB-493C-9698-1DBBB28A36F6}" srcOrd="2" destOrd="0" presId="urn:microsoft.com/office/officeart/2005/8/layout/cycle2"/>
    <dgm:cxn modelId="{E2B37A8E-39D7-4E90-87B8-19F4039EB8F7}" type="presParOf" srcId="{88733750-B1C9-40C8-841C-6C1716B41AE0}" destId="{B317C053-2845-4A40-9493-3DAE3EC156A3}" srcOrd="3" destOrd="0" presId="urn:microsoft.com/office/officeart/2005/8/layout/cycle2"/>
    <dgm:cxn modelId="{D8C1C521-36FC-4401-8E3A-9107827B2E9A}" type="presParOf" srcId="{B317C053-2845-4A40-9493-3DAE3EC156A3}" destId="{734E5420-2F30-420F-832C-66A9C41D1142}" srcOrd="0" destOrd="0" presId="urn:microsoft.com/office/officeart/2005/8/layout/cycle2"/>
    <dgm:cxn modelId="{ABEE325E-0B7A-41D1-9A80-6BE8C7508495}" type="presParOf" srcId="{88733750-B1C9-40C8-841C-6C1716B41AE0}" destId="{0583984A-3BBE-4E9E-9581-148A63917CEB}" srcOrd="4" destOrd="0" presId="urn:microsoft.com/office/officeart/2005/8/layout/cycle2"/>
    <dgm:cxn modelId="{A2487655-8FEA-4B4B-A964-8784A2865C67}" type="presParOf" srcId="{88733750-B1C9-40C8-841C-6C1716B41AE0}" destId="{79B51A4F-7E62-478F-9089-4580C91C23E2}" srcOrd="5" destOrd="0" presId="urn:microsoft.com/office/officeart/2005/8/layout/cycle2"/>
    <dgm:cxn modelId="{4F2DC209-11DF-40F7-B55E-E6D28F0BC6A3}" type="presParOf" srcId="{79B51A4F-7E62-478F-9089-4580C91C23E2}" destId="{C3FDA439-8185-42F6-801C-FF96BB26CB5B}" srcOrd="0" destOrd="0" presId="urn:microsoft.com/office/officeart/2005/8/layout/cycle2"/>
    <dgm:cxn modelId="{2B88B7EB-8951-4CA6-A156-1C8DFF3800FD}" type="presParOf" srcId="{88733750-B1C9-40C8-841C-6C1716B41AE0}" destId="{1672C118-DD5B-4C6C-8F4B-C1704BE4A860}" srcOrd="6" destOrd="0" presId="urn:microsoft.com/office/officeart/2005/8/layout/cycle2"/>
    <dgm:cxn modelId="{2159EC46-927A-4964-8AB3-E62425B06857}" type="presParOf" srcId="{88733750-B1C9-40C8-841C-6C1716B41AE0}" destId="{DB5A9913-83CE-4F14-8A2C-564006D83F2F}" srcOrd="7" destOrd="0" presId="urn:microsoft.com/office/officeart/2005/8/layout/cycle2"/>
    <dgm:cxn modelId="{662D8D6E-F919-48A5-BCB4-1C24F5676727}" type="presParOf" srcId="{DB5A9913-83CE-4F14-8A2C-564006D83F2F}" destId="{6E30E1D7-F25F-4EFC-B469-2578E983D3EC}" srcOrd="0" destOrd="0" presId="urn:microsoft.com/office/officeart/2005/8/layout/cycle2"/>
    <dgm:cxn modelId="{097C9C57-9D06-4931-80A7-1B73462EBB95}" type="presParOf" srcId="{88733750-B1C9-40C8-841C-6C1716B41AE0}" destId="{19F1C0BF-69DF-4A45-B79B-D8514ECF6AFB}" srcOrd="8" destOrd="0" presId="urn:microsoft.com/office/officeart/2005/8/layout/cycle2"/>
    <dgm:cxn modelId="{F8BF3B8C-5316-42C5-9C7F-9B886DFACF86}" type="presParOf" srcId="{88733750-B1C9-40C8-841C-6C1716B41AE0}" destId="{105889D6-B149-4A96-B0AA-D9F6384DDF91}" srcOrd="9" destOrd="0" presId="urn:microsoft.com/office/officeart/2005/8/layout/cycle2"/>
    <dgm:cxn modelId="{5B361C49-04E9-4D76-BA1B-4E95DB6E5533}" type="presParOf" srcId="{105889D6-B149-4A96-B0AA-D9F6384DDF91}" destId="{A2208097-0D12-49FC-A43F-F1086C3BA36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273DE-9B80-4D3C-B2DE-314A97BD0F1C}">
      <dsp:nvSpPr>
        <dsp:cNvPr id="0" name=""/>
        <dsp:cNvSpPr/>
      </dsp:nvSpPr>
      <dsp:spPr>
        <a:xfrm>
          <a:off x="2363976" y="1037"/>
          <a:ext cx="1160066" cy="1160066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>
              <a:solidFill>
                <a:schemeClr val="accent6">
                  <a:lumMod val="75000"/>
                </a:schemeClr>
              </a:solidFill>
            </a:rPr>
            <a:t>Design and adjust pages</a:t>
          </a:r>
          <a:endParaRPr lang="zh-CN" sz="12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2533864" y="170925"/>
        <a:ext cx="820290" cy="820290"/>
      </dsp:txXfrm>
    </dsp:sp>
    <dsp:sp modelId="{0C48D303-3A7E-4996-86AE-851A87144234}">
      <dsp:nvSpPr>
        <dsp:cNvPr id="0" name=""/>
        <dsp:cNvSpPr/>
      </dsp:nvSpPr>
      <dsp:spPr>
        <a:xfrm rot="2160000">
          <a:off x="3487183" y="891679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495994" y="942865"/>
        <a:ext cx="215298" cy="234914"/>
      </dsp:txXfrm>
    </dsp:sp>
    <dsp:sp modelId="{F07808E7-31BB-493C-9698-1DBBB28A36F6}">
      <dsp:nvSpPr>
        <dsp:cNvPr id="0" name=""/>
        <dsp:cNvSpPr/>
      </dsp:nvSpPr>
      <dsp:spPr>
        <a:xfrm>
          <a:off x="3771978" y="1024010"/>
          <a:ext cx="1160066" cy="1160066"/>
        </a:xfrm>
        <a:prstGeom prst="ellipse">
          <a:avLst/>
        </a:prstGeom>
        <a:solidFill>
          <a:srgbClr val="D36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Display result test</a:t>
          </a:r>
          <a:endParaRPr lang="zh-CN" sz="1200" kern="1200" dirty="0"/>
        </a:p>
      </dsp:txBody>
      <dsp:txXfrm>
        <a:off x="3941866" y="1193898"/>
        <a:ext cx="820290" cy="820290"/>
      </dsp:txXfrm>
    </dsp:sp>
    <dsp:sp modelId="{B317C053-2845-4A40-9493-3DAE3EC156A3}">
      <dsp:nvSpPr>
        <dsp:cNvPr id="0" name=""/>
        <dsp:cNvSpPr/>
      </dsp:nvSpPr>
      <dsp:spPr>
        <a:xfrm rot="6480000">
          <a:off x="3932012" y="2227606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3992404" y="2262033"/>
        <a:ext cx="215298" cy="234914"/>
      </dsp:txXfrm>
    </dsp:sp>
    <dsp:sp modelId="{0583984A-3BBE-4E9E-9581-148A63917CEB}">
      <dsp:nvSpPr>
        <dsp:cNvPr id="0" name=""/>
        <dsp:cNvSpPr/>
      </dsp:nvSpPr>
      <dsp:spPr>
        <a:xfrm>
          <a:off x="3234169" y="2679216"/>
          <a:ext cx="1160066" cy="11600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API call</a:t>
          </a:r>
          <a:endParaRPr lang="zh-CN" sz="1200" kern="1200" dirty="0"/>
        </a:p>
      </dsp:txBody>
      <dsp:txXfrm>
        <a:off x="3404057" y="2849104"/>
        <a:ext cx="820290" cy="820290"/>
      </dsp:txXfrm>
    </dsp:sp>
    <dsp:sp modelId="{79B51A4F-7E62-478F-9089-4580C91C23E2}">
      <dsp:nvSpPr>
        <dsp:cNvPr id="0" name=""/>
        <dsp:cNvSpPr/>
      </dsp:nvSpPr>
      <dsp:spPr>
        <a:xfrm rot="10800000">
          <a:off x="2798929" y="3063488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2891200" y="3141792"/>
        <a:ext cx="215298" cy="234914"/>
      </dsp:txXfrm>
    </dsp:sp>
    <dsp:sp modelId="{1672C118-DD5B-4C6C-8F4B-C1704BE4A860}">
      <dsp:nvSpPr>
        <dsp:cNvPr id="0" name=""/>
        <dsp:cNvSpPr/>
      </dsp:nvSpPr>
      <dsp:spPr>
        <a:xfrm>
          <a:off x="1493783" y="2679216"/>
          <a:ext cx="1160066" cy="116006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Processing returned data</a:t>
          </a:r>
          <a:endParaRPr lang="zh-CN" sz="1200" kern="1200" dirty="0"/>
        </a:p>
      </dsp:txBody>
      <dsp:txXfrm>
        <a:off x="1663671" y="2849104"/>
        <a:ext cx="820290" cy="820290"/>
      </dsp:txXfrm>
    </dsp:sp>
    <dsp:sp modelId="{DB5A9913-83CE-4F14-8A2C-564006D83F2F}">
      <dsp:nvSpPr>
        <dsp:cNvPr id="0" name=""/>
        <dsp:cNvSpPr/>
      </dsp:nvSpPr>
      <dsp:spPr>
        <a:xfrm rot="15120000">
          <a:off x="1653817" y="2244164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714209" y="2366345"/>
        <a:ext cx="215298" cy="234914"/>
      </dsp:txXfrm>
    </dsp:sp>
    <dsp:sp modelId="{19F1C0BF-69DF-4A45-B79B-D8514ECF6AFB}">
      <dsp:nvSpPr>
        <dsp:cNvPr id="0" name=""/>
        <dsp:cNvSpPr/>
      </dsp:nvSpPr>
      <dsp:spPr>
        <a:xfrm>
          <a:off x="955974" y="1024010"/>
          <a:ext cx="1160066" cy="116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Display result test</a:t>
          </a:r>
          <a:endParaRPr lang="zh-CN" sz="1200" kern="1200" dirty="0"/>
        </a:p>
      </dsp:txBody>
      <dsp:txXfrm>
        <a:off x="1125862" y="1193898"/>
        <a:ext cx="820290" cy="820290"/>
      </dsp:txXfrm>
    </dsp:sp>
    <dsp:sp modelId="{105889D6-B149-4A96-B0AA-D9F6384DDF91}">
      <dsp:nvSpPr>
        <dsp:cNvPr id="0" name=""/>
        <dsp:cNvSpPr/>
      </dsp:nvSpPr>
      <dsp:spPr>
        <a:xfrm rot="19440000">
          <a:off x="2079181" y="901912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087992" y="1007334"/>
        <a:ext cx="215298" cy="234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0E563-D7D6-4950-9750-0D2039380D0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487C1-DD6C-45F1-BDC0-3A63356DD88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28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119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647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175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767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295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823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414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fld id="{119439D2-B12A-4059-9254-1646191E8F2C}" type="slidenum">
              <a:rPr lang="zh-CN" altLang="en-US" smtClean="0"/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aseline="0" dirty="0"/>
              <a:t>Function App 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뒷</a:t>
            </a:r>
            <a:r>
              <a:rPr lang="ko-KR" altLang="en-US" baseline="0" dirty="0"/>
              <a:t> 시간에 </a:t>
            </a:r>
            <a:r>
              <a:rPr lang="ko-KR" altLang="en-US" baseline="0" dirty="0" err="1"/>
              <a:t>마이크로서비스에</a:t>
            </a:r>
            <a:r>
              <a:rPr lang="ko-KR" altLang="en-US" baseline="0" dirty="0"/>
              <a:t> 대해서 설명하실 다른 분께서 잘 </a:t>
            </a:r>
            <a:r>
              <a:rPr lang="ko-KR" altLang="en-US" baseline="0" dirty="0" err="1"/>
              <a:t>해주실</a:t>
            </a:r>
            <a:r>
              <a:rPr lang="ko-KR" altLang="en-US" baseline="0" dirty="0"/>
              <a:t> 것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같구요</a:t>
            </a:r>
            <a:r>
              <a:rPr lang="en-US" altLang="ko-KR" baseline="0" dirty="0"/>
              <a:t>.</a:t>
            </a:r>
            <a:endParaRPr lang="en-US" altLang="ko-KR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ko-KR" altLang="en-US" baseline="0" dirty="0"/>
              <a:t>저는 </a:t>
            </a:r>
            <a:r>
              <a:rPr lang="en-US" altLang="ko-KR" baseline="0" dirty="0" err="1"/>
              <a:t>WebApp</a:t>
            </a:r>
            <a:r>
              <a:rPr lang="ko-KR" altLang="en-US" baseline="0" dirty="0"/>
              <a:t>에 대해서 조금 설명 드리려고 합니다</a:t>
            </a:r>
            <a:r>
              <a:rPr lang="en-US" altLang="ko-KR" baseline="0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2A773C-8D26-4447-9AAD-3831482CBB10}" type="slidenum">
              <a:rPr lang="zh-CN" altLang="en-US" smtClean="0">
                <a:latin typeface="Calibri" panose="020F0502020204030204" pitchFamily="34" charset="0"/>
                <a:ea typeface="SimSun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940300"/>
            <a:ext cx="10515600" cy="977900"/>
          </a:xfrm>
          <a:noFill/>
        </p:spPr>
        <p:txBody>
          <a:bodyPr wrap="square" anchor="ctr" anchorCtr="0">
            <a:norm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842000"/>
            <a:ext cx="10515600" cy="5397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5" b="23089"/>
          <a:stretch>
            <a:fillRect/>
          </a:stretch>
        </p:blipFill>
        <p:spPr>
          <a:xfrm>
            <a:off x="0" y="-50801"/>
            <a:ext cx="12192000" cy="483870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21663"/>
            <a:ext cx="2743200" cy="365125"/>
          </a:xfrm>
        </p:spPr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21663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21663"/>
            <a:ext cx="2743200" cy="365125"/>
          </a:xfrm>
        </p:spPr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1207635" y="335415"/>
            <a:ext cx="10622416" cy="6281757"/>
          </a:xfrm>
        </p:spPr>
        <p:txBody>
          <a:bodyPr/>
          <a:lstStyle>
            <a:lvl2pPr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52371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Microsoft</a:t>
            </a:r>
            <a:r>
              <a:rPr lang="en-US" altLang="zh-CN" sz="4800" baseline="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 Azure</a:t>
            </a:r>
            <a:endParaRPr lang="zh-CN" altLang="en-US" sz="4800" dirty="0" smtClean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74" y="-57150"/>
            <a:ext cx="9469714" cy="64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610715" y="622107"/>
            <a:ext cx="1858341" cy="1503362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800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 smtClean="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15" y="0"/>
            <a:ext cx="5326409" cy="25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0209"/>
            <a:ext cx="5168348" cy="245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731135" y="2871788"/>
            <a:ext cx="171323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467231"/>
            <a:ext cx="10128793" cy="7794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4" y="1812471"/>
            <a:ext cx="8988878" cy="4784272"/>
          </a:xfrm>
        </p:spPr>
        <p:txBody>
          <a:bodyPr lIns="108000" rIns="108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917825" y="2871788"/>
            <a:ext cx="133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824" y="2610632"/>
            <a:ext cx="7185025" cy="1077575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2824" y="3987800"/>
            <a:ext cx="7185026" cy="552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cxnSp>
        <p:nvCxnSpPr>
          <p:cNvPr id="10" name="直接连接符 7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2354263" y="2349500"/>
            <a:ext cx="8388000" cy="1588"/>
          </a:xfrm>
          <a:prstGeom prst="line">
            <a:avLst/>
          </a:prstGeom>
          <a:noFill/>
          <a:ln w="9525" algn="ctr">
            <a:solidFill>
              <a:schemeClr val="tx1">
                <a:lumMod val="20000"/>
                <a:lumOff val="8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连接符 8"/>
          <p:cNvCxnSpPr>
            <a:cxnSpLocks noChangeShapeType="1"/>
          </p:cNvCxnSpPr>
          <p:nvPr userDrawn="1">
            <p:custDataLst>
              <p:tags r:id="rId3"/>
            </p:custDataLst>
          </p:nvPr>
        </p:nvCxnSpPr>
        <p:spPr bwMode="auto">
          <a:xfrm>
            <a:off x="2354263" y="3935414"/>
            <a:ext cx="8388000" cy="3175"/>
          </a:xfrm>
          <a:prstGeom prst="line">
            <a:avLst/>
          </a:prstGeom>
          <a:noFill/>
          <a:ln w="9525" algn="ctr">
            <a:solidFill>
              <a:schemeClr val="tx1">
                <a:lumMod val="20000"/>
                <a:lumOff val="8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任意多边形 15"/>
          <p:cNvSpPr/>
          <p:nvPr userDrawn="1">
            <p:custDataLst>
              <p:tags r:id="rId4"/>
            </p:custDataLst>
          </p:nvPr>
        </p:nvSpPr>
        <p:spPr bwMode="auto">
          <a:xfrm>
            <a:off x="2209800" y="2457450"/>
            <a:ext cx="1296989" cy="1390650"/>
          </a:xfrm>
          <a:custGeom>
            <a:avLst/>
            <a:gdLst>
              <a:gd name="T0" fmla="*/ 0 w 1153318"/>
              <a:gd name="T1" fmla="*/ 0 h 1389644"/>
              <a:gd name="T2" fmla="*/ 1153318 w 1153318"/>
              <a:gd name="T3" fmla="*/ 1389644 h 1389644"/>
            </a:gdLst>
            <a:ahLst/>
            <a:cxnLst/>
            <a:rect l="T0" t="T1" r="T2" b="T3"/>
            <a:pathLst>
              <a:path w="1153318" h="1389644">
                <a:moveTo>
                  <a:pt x="0" y="239717"/>
                </a:moveTo>
                <a:lnTo>
                  <a:pt x="2381" y="239717"/>
                </a:lnTo>
                <a:lnTo>
                  <a:pt x="2381" y="371475"/>
                </a:lnTo>
                <a:cubicBezTo>
                  <a:pt x="43156" y="371475"/>
                  <a:pt x="83931" y="371475"/>
                  <a:pt x="124801" y="371475"/>
                </a:cubicBezTo>
                <a:lnTo>
                  <a:pt x="124801" y="239717"/>
                </a:lnTo>
                <a:lnTo>
                  <a:pt x="278499" y="239717"/>
                </a:lnTo>
                <a:lnTo>
                  <a:pt x="256367" y="371475"/>
                </a:lnTo>
                <a:cubicBezTo>
                  <a:pt x="298475" y="371475"/>
                  <a:pt x="340679" y="371475"/>
                  <a:pt x="382788" y="371475"/>
                </a:cubicBezTo>
                <a:cubicBezTo>
                  <a:pt x="385265" y="349246"/>
                  <a:pt x="387742" y="327017"/>
                  <a:pt x="390219" y="304788"/>
                </a:cubicBezTo>
                <a:cubicBezTo>
                  <a:pt x="404795" y="304788"/>
                  <a:pt x="419371" y="304788"/>
                  <a:pt x="433947" y="304788"/>
                </a:cubicBezTo>
                <a:cubicBezTo>
                  <a:pt x="436138" y="327017"/>
                  <a:pt x="438329" y="349246"/>
                  <a:pt x="440520" y="371475"/>
                </a:cubicBezTo>
                <a:cubicBezTo>
                  <a:pt x="482153" y="371475"/>
                  <a:pt x="523880" y="371475"/>
                  <a:pt x="565512" y="371475"/>
                </a:cubicBezTo>
                <a:lnTo>
                  <a:pt x="540710" y="239717"/>
                </a:lnTo>
                <a:lnTo>
                  <a:pt x="585614" y="239717"/>
                </a:lnTo>
                <a:lnTo>
                  <a:pt x="585614" y="371475"/>
                </a:lnTo>
                <a:cubicBezTo>
                  <a:pt x="626389" y="371475"/>
                  <a:pt x="667164" y="371475"/>
                  <a:pt x="707939" y="371475"/>
                </a:cubicBezTo>
                <a:lnTo>
                  <a:pt x="707939" y="239717"/>
                </a:lnTo>
                <a:lnTo>
                  <a:pt x="744579" y="239717"/>
                </a:lnTo>
                <a:lnTo>
                  <a:pt x="745093" y="248065"/>
                </a:lnTo>
                <a:cubicBezTo>
                  <a:pt x="745093" y="289170"/>
                  <a:pt x="745093" y="330370"/>
                  <a:pt x="745093" y="371475"/>
                </a:cubicBezTo>
                <a:cubicBezTo>
                  <a:pt x="783010" y="371475"/>
                  <a:pt x="820832" y="371475"/>
                  <a:pt x="858748" y="371475"/>
                </a:cubicBezTo>
                <a:cubicBezTo>
                  <a:pt x="858748" y="338898"/>
                  <a:pt x="858748" y="306225"/>
                  <a:pt x="858748" y="273552"/>
                </a:cubicBezTo>
                <a:lnTo>
                  <a:pt x="858025" y="239717"/>
                </a:lnTo>
                <a:lnTo>
                  <a:pt x="958399" y="239717"/>
                </a:lnTo>
                <a:lnTo>
                  <a:pt x="958399" y="371475"/>
                </a:lnTo>
                <a:cubicBezTo>
                  <a:pt x="999174" y="371475"/>
                  <a:pt x="1039949" y="371475"/>
                  <a:pt x="1080724" y="371475"/>
                </a:cubicBezTo>
                <a:lnTo>
                  <a:pt x="1080724" y="239717"/>
                </a:lnTo>
                <a:lnTo>
                  <a:pt x="1149927" y="239717"/>
                </a:lnTo>
                <a:lnTo>
                  <a:pt x="1149927" y="1389644"/>
                </a:lnTo>
                <a:lnTo>
                  <a:pt x="0" y="1389644"/>
                </a:lnTo>
                <a:lnTo>
                  <a:pt x="0" y="239717"/>
                </a:lnTo>
                <a:close/>
                <a:moveTo>
                  <a:pt x="412130" y="82880"/>
                </a:moveTo>
                <a:cubicBezTo>
                  <a:pt x="399650" y="153975"/>
                  <a:pt x="391838" y="206003"/>
                  <a:pt x="388599" y="238867"/>
                </a:cubicBezTo>
                <a:cubicBezTo>
                  <a:pt x="402603" y="238867"/>
                  <a:pt x="416703" y="238867"/>
                  <a:pt x="430708" y="238867"/>
                </a:cubicBezTo>
                <a:cubicBezTo>
                  <a:pt x="424515" y="196804"/>
                  <a:pt x="418323" y="144777"/>
                  <a:pt x="412130" y="82880"/>
                </a:cubicBezTo>
                <a:close/>
                <a:moveTo>
                  <a:pt x="707939" y="63526"/>
                </a:moveTo>
                <a:cubicBezTo>
                  <a:pt x="707939" y="91120"/>
                  <a:pt x="707939" y="118619"/>
                  <a:pt x="707939" y="146214"/>
                </a:cubicBezTo>
                <a:cubicBezTo>
                  <a:pt x="721657" y="146214"/>
                  <a:pt x="731279" y="144681"/>
                  <a:pt x="736805" y="141711"/>
                </a:cubicBezTo>
                <a:cubicBezTo>
                  <a:pt x="742330" y="138740"/>
                  <a:pt x="745093" y="129063"/>
                  <a:pt x="745093" y="112679"/>
                </a:cubicBezTo>
                <a:cubicBezTo>
                  <a:pt x="745093" y="105876"/>
                  <a:pt x="745093" y="99073"/>
                  <a:pt x="745093" y="92270"/>
                </a:cubicBezTo>
                <a:cubicBezTo>
                  <a:pt x="745093" y="80485"/>
                  <a:pt x="742426" y="72724"/>
                  <a:pt x="737091" y="69083"/>
                </a:cubicBezTo>
                <a:cubicBezTo>
                  <a:pt x="731851" y="65442"/>
                  <a:pt x="722038" y="63526"/>
                  <a:pt x="707939" y="63526"/>
                </a:cubicBezTo>
                <a:close/>
                <a:moveTo>
                  <a:pt x="124801" y="63526"/>
                </a:moveTo>
                <a:cubicBezTo>
                  <a:pt x="124801" y="95049"/>
                  <a:pt x="124801" y="126572"/>
                  <a:pt x="124801" y="158095"/>
                </a:cubicBezTo>
                <a:cubicBezTo>
                  <a:pt x="128231" y="158287"/>
                  <a:pt x="131279" y="158382"/>
                  <a:pt x="133756" y="158382"/>
                </a:cubicBezTo>
                <a:cubicBezTo>
                  <a:pt x="144998" y="158382"/>
                  <a:pt x="152810" y="156179"/>
                  <a:pt x="157192" y="151771"/>
                </a:cubicBezTo>
                <a:cubicBezTo>
                  <a:pt x="161479" y="147460"/>
                  <a:pt x="163670" y="138357"/>
                  <a:pt x="163670" y="124560"/>
                </a:cubicBezTo>
                <a:cubicBezTo>
                  <a:pt x="163670" y="114403"/>
                  <a:pt x="163670" y="104247"/>
                  <a:pt x="163670" y="94091"/>
                </a:cubicBezTo>
                <a:cubicBezTo>
                  <a:pt x="163670" y="81347"/>
                  <a:pt x="161193" y="73107"/>
                  <a:pt x="156144" y="69274"/>
                </a:cubicBezTo>
                <a:cubicBezTo>
                  <a:pt x="151095" y="65442"/>
                  <a:pt x="140615" y="63526"/>
                  <a:pt x="124801" y="63526"/>
                </a:cubicBezTo>
                <a:close/>
                <a:moveTo>
                  <a:pt x="885995" y="0"/>
                </a:moveTo>
                <a:cubicBezTo>
                  <a:pt x="975166" y="0"/>
                  <a:pt x="1064242" y="0"/>
                  <a:pt x="1153318" y="0"/>
                </a:cubicBezTo>
                <a:cubicBezTo>
                  <a:pt x="1153318" y="24816"/>
                  <a:pt x="1153318" y="49537"/>
                  <a:pt x="1153318" y="74353"/>
                </a:cubicBezTo>
                <a:cubicBezTo>
                  <a:pt x="1129120" y="74353"/>
                  <a:pt x="1104922" y="74353"/>
                  <a:pt x="1080724" y="74353"/>
                </a:cubicBezTo>
                <a:lnTo>
                  <a:pt x="1080724" y="239717"/>
                </a:lnTo>
                <a:lnTo>
                  <a:pt x="958399" y="239717"/>
                </a:lnTo>
                <a:lnTo>
                  <a:pt x="958399" y="74353"/>
                </a:lnTo>
                <a:cubicBezTo>
                  <a:pt x="934296" y="74353"/>
                  <a:pt x="910098" y="74353"/>
                  <a:pt x="885995" y="74353"/>
                </a:cubicBezTo>
                <a:cubicBezTo>
                  <a:pt x="885995" y="49537"/>
                  <a:pt x="885995" y="24816"/>
                  <a:pt x="885995" y="0"/>
                </a:cubicBezTo>
                <a:close/>
                <a:moveTo>
                  <a:pt x="585614" y="0"/>
                </a:moveTo>
                <a:cubicBezTo>
                  <a:pt x="614480" y="0"/>
                  <a:pt x="643347" y="0"/>
                  <a:pt x="672213" y="0"/>
                </a:cubicBezTo>
                <a:cubicBezTo>
                  <a:pt x="729946" y="0"/>
                  <a:pt x="769006" y="1725"/>
                  <a:pt x="789393" y="5270"/>
                </a:cubicBezTo>
                <a:cubicBezTo>
                  <a:pt x="809876" y="8815"/>
                  <a:pt x="826548" y="17822"/>
                  <a:pt x="839409" y="32194"/>
                </a:cubicBezTo>
                <a:cubicBezTo>
                  <a:pt x="852270" y="46662"/>
                  <a:pt x="858748" y="69753"/>
                  <a:pt x="858748" y="101468"/>
                </a:cubicBezTo>
                <a:cubicBezTo>
                  <a:pt x="858748" y="130309"/>
                  <a:pt x="854176" y="149759"/>
                  <a:pt x="845125" y="159724"/>
                </a:cubicBezTo>
                <a:cubicBezTo>
                  <a:pt x="835979" y="169689"/>
                  <a:pt x="818069" y="175629"/>
                  <a:pt x="791298" y="177641"/>
                </a:cubicBezTo>
                <a:cubicBezTo>
                  <a:pt x="815497" y="182336"/>
                  <a:pt x="831787" y="188660"/>
                  <a:pt x="840171" y="196708"/>
                </a:cubicBezTo>
                <a:cubicBezTo>
                  <a:pt x="848459" y="204661"/>
                  <a:pt x="853604" y="211943"/>
                  <a:pt x="855700" y="218554"/>
                </a:cubicBezTo>
                <a:cubicBezTo>
                  <a:pt x="856700" y="221908"/>
                  <a:pt x="857462" y="228160"/>
                  <a:pt x="857974" y="237322"/>
                </a:cubicBezTo>
                <a:lnTo>
                  <a:pt x="858025" y="239717"/>
                </a:lnTo>
                <a:lnTo>
                  <a:pt x="744579" y="239717"/>
                </a:lnTo>
                <a:lnTo>
                  <a:pt x="743605" y="223896"/>
                </a:lnTo>
                <a:cubicBezTo>
                  <a:pt x="742616" y="217740"/>
                  <a:pt x="741140" y="213476"/>
                  <a:pt x="739187" y="211081"/>
                </a:cubicBezTo>
                <a:cubicBezTo>
                  <a:pt x="735185" y="206386"/>
                  <a:pt x="724801" y="203990"/>
                  <a:pt x="707939" y="203990"/>
                </a:cubicBezTo>
                <a:lnTo>
                  <a:pt x="707939" y="239717"/>
                </a:lnTo>
                <a:lnTo>
                  <a:pt x="585614" y="239717"/>
                </a:lnTo>
                <a:lnTo>
                  <a:pt x="585614" y="0"/>
                </a:lnTo>
                <a:close/>
                <a:moveTo>
                  <a:pt x="318767" y="0"/>
                </a:moveTo>
                <a:cubicBezTo>
                  <a:pt x="377643" y="0"/>
                  <a:pt x="436614" y="0"/>
                  <a:pt x="495585" y="0"/>
                </a:cubicBezTo>
                <a:lnTo>
                  <a:pt x="540710" y="239717"/>
                </a:lnTo>
                <a:lnTo>
                  <a:pt x="278499" y="239717"/>
                </a:lnTo>
                <a:lnTo>
                  <a:pt x="318767" y="0"/>
                </a:lnTo>
                <a:close/>
                <a:moveTo>
                  <a:pt x="2381" y="0"/>
                </a:moveTo>
                <a:cubicBezTo>
                  <a:pt x="43537" y="0"/>
                  <a:pt x="84598" y="0"/>
                  <a:pt x="125658" y="0"/>
                </a:cubicBezTo>
                <a:cubicBezTo>
                  <a:pt x="158907" y="0"/>
                  <a:pt x="184534" y="2108"/>
                  <a:pt x="202445" y="6228"/>
                </a:cubicBezTo>
                <a:cubicBezTo>
                  <a:pt x="220355" y="10348"/>
                  <a:pt x="233883" y="16289"/>
                  <a:pt x="242838" y="24050"/>
                </a:cubicBezTo>
                <a:cubicBezTo>
                  <a:pt x="251889" y="31907"/>
                  <a:pt x="257986" y="41296"/>
                  <a:pt x="261130" y="52411"/>
                </a:cubicBezTo>
                <a:cubicBezTo>
                  <a:pt x="264369" y="63526"/>
                  <a:pt x="265989" y="80676"/>
                  <a:pt x="265989" y="103959"/>
                </a:cubicBezTo>
                <a:cubicBezTo>
                  <a:pt x="265989" y="114691"/>
                  <a:pt x="265989" y="125518"/>
                  <a:pt x="265989" y="136345"/>
                </a:cubicBezTo>
                <a:cubicBezTo>
                  <a:pt x="265989" y="160011"/>
                  <a:pt x="262845" y="177354"/>
                  <a:pt x="256652" y="188181"/>
                </a:cubicBezTo>
                <a:cubicBezTo>
                  <a:pt x="250460" y="199008"/>
                  <a:pt x="239123" y="207344"/>
                  <a:pt x="222546" y="213189"/>
                </a:cubicBezTo>
                <a:cubicBezTo>
                  <a:pt x="205970" y="219033"/>
                  <a:pt x="184344" y="221908"/>
                  <a:pt x="157573" y="221908"/>
                </a:cubicBezTo>
                <a:cubicBezTo>
                  <a:pt x="146617" y="221908"/>
                  <a:pt x="135661" y="221908"/>
                  <a:pt x="124801" y="221908"/>
                </a:cubicBezTo>
                <a:lnTo>
                  <a:pt x="124801" y="239717"/>
                </a:lnTo>
                <a:lnTo>
                  <a:pt x="2381" y="239717"/>
                </a:lnTo>
                <a:lnTo>
                  <a:pt x="2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 tIns="39600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7200" dirty="0">
              <a:solidFill>
                <a:srgbClr val="FFFFFF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064" y="565200"/>
            <a:ext cx="9392400" cy="7794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7642" y="1834426"/>
            <a:ext cx="8815821" cy="2033678"/>
          </a:xfrm>
        </p:spPr>
        <p:txBody>
          <a:bodyPr lIns="108000" rIns="10800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7642" y="4331515"/>
            <a:ext cx="8815821" cy="2033678"/>
          </a:xfrm>
        </p:spPr>
        <p:txBody>
          <a:bodyPr lIns="108000" rIns="10800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316" y="35560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316" y="199310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316" y="2817017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5728" y="199310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5728" y="2817017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>
            <p:custDataLst>
              <p:tags r:id="rId2"/>
            </p:custDataLst>
          </p:nvPr>
        </p:nvSpPr>
        <p:spPr>
          <a:xfrm>
            <a:off x="4499801" y="1918697"/>
            <a:ext cx="3881717" cy="3580722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/>
          <a:lstStyle/>
          <a:p>
            <a:pPr algn="ctr">
              <a:defRPr/>
            </a:pPr>
            <a:endParaRPr lang="zh-CN" altLang="en-US" sz="3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任意多边形 3"/>
          <p:cNvSpPr/>
          <p:nvPr userDrawn="1">
            <p:custDataLst>
              <p:tags r:id="rId3"/>
            </p:custDataLst>
          </p:nvPr>
        </p:nvSpPr>
        <p:spPr>
          <a:xfrm>
            <a:off x="6716015" y="609926"/>
            <a:ext cx="1297621" cy="1195060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 flipH="1">
            <a:off x="7257806" y="1330086"/>
            <a:ext cx="1714554" cy="1580779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499801" y="1918697"/>
            <a:ext cx="3881717" cy="2904727"/>
          </a:xfrm>
        </p:spPr>
        <p:txBody>
          <a:bodyPr lIns="0" tIns="0" rIns="0" bIns="324000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80176" y="5485187"/>
            <a:ext cx="2401342" cy="6759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编辑副标题</a:t>
            </a:r>
            <a:endParaRPr lang="zh-CN" altLang="en-US" dirty="0" smtClean="0"/>
          </a:p>
        </p:txBody>
      </p:sp>
      <p:sp>
        <p:nvSpPr>
          <p:cNvPr id="8" name="日期占位符 7"/>
          <p:cNvSpPr>
            <a:spLocks noGrp="1"/>
          </p:cNvSpPr>
          <p:nvPr userDrawn="1">
            <p:ph type="dt" sz="half" idx="11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999" y="457200"/>
            <a:ext cx="7707927" cy="736350"/>
          </a:xfrm>
        </p:spPr>
        <p:txBody>
          <a:bodyPr anchor="t" anchorCtr="0"/>
          <a:lstStyle>
            <a:lvl1pPr algn="ctr">
              <a:defRPr sz="32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5999" y="1455527"/>
            <a:ext cx="7707927" cy="3442123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5999" y="5159627"/>
            <a:ext cx="7707927" cy="124117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11543" y="357808"/>
            <a:ext cx="1132112" cy="6071663"/>
          </a:xfrm>
        </p:spPr>
        <p:txBody>
          <a:bodyPr vert="eaVert" anchor="ctr" anchorCtr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8055" y="357808"/>
            <a:ext cx="9081409" cy="6071663"/>
          </a:xfrm>
        </p:spPr>
        <p:txBody>
          <a:bodyPr vert="eaVert"/>
          <a:lstStyle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8.xml"/><Relationship Id="rId12" Type="http://schemas.openxmlformats.org/officeDocument/2006/relationships/tags" Target="../tags/tag7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7" Type="http://schemas.openxmlformats.org/officeDocument/2006/relationships/theme" Target="../theme/theme2.xml"/><Relationship Id="rId16" Type="http://schemas.openxmlformats.org/officeDocument/2006/relationships/tags" Target="../tags/tag11.xml"/><Relationship Id="rId15" Type="http://schemas.openxmlformats.org/officeDocument/2006/relationships/tags" Target="../tags/tag10.xml"/><Relationship Id="rId14" Type="http://schemas.openxmlformats.org/officeDocument/2006/relationships/tags" Target="../tags/tag9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0008" r="-6" b="-1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219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219200" y="1292224"/>
            <a:ext cx="10515600" cy="49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F731-F1D9-405D-9569-D30D95C59A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1296-2E93-47A3-B509-9CB210ECFEC1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0008" r="93443" b="-102"/>
          <a:stretch>
            <a:fillRect/>
          </a:stretch>
        </p:blipFill>
        <p:spPr>
          <a:xfrm>
            <a:off x="0" y="0"/>
            <a:ext cx="8001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!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6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黑体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23.jpe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2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7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17.xml"/><Relationship Id="rId13" Type="http://schemas.openxmlformats.org/officeDocument/2006/relationships/tags" Target="../tags/tag24.xml"/><Relationship Id="rId12" Type="http://schemas.openxmlformats.org/officeDocument/2006/relationships/image" Target="../media/image7.png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23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27.xml"/><Relationship Id="rId2" Type="http://schemas.openxmlformats.org/officeDocument/2006/relationships/image" Target="../media/image18.jpe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7.pn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7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9051" y="2602023"/>
            <a:ext cx="9143102" cy="1519986"/>
          </a:xfrm>
        </p:spPr>
        <p:txBody>
          <a:bodyPr>
            <a:noAutofit/>
          </a:bodyPr>
          <a:lstStyle/>
          <a:p>
            <a:pPr fontAlgn="base" latinLnBrk="1"/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ea typeface="华文隶书" panose="02010800040101010101" pitchFamily="2" charset="-122"/>
              </a:rPr>
              <a:t>I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mage 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nalysis 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nd </a:t>
            </a:r>
            <a:b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Translation</a:t>
            </a:r>
            <a:endParaRPr lang="ko-KR" altLang="en-US" sz="4000" b="1" dirty="0">
              <a:solidFill>
                <a:schemeClr val="accent3">
                  <a:lumMod val="50000"/>
                </a:schemeClr>
              </a:solidFill>
              <a:latin typeface="华文隶书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6390" y="4918354"/>
            <a:ext cx="4888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팀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: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손홈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/201910579 </a:t>
            </a:r>
            <a:endParaRPr lang="en-US" altLang="ko-KR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상매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/201910578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en-US" altLang="ko-KR" sz="2400" dirty="0"/>
              <a:t>	</a:t>
            </a:r>
            <a:endParaRPr lang="zh-CN" altLang="en-US" sz="2400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043" y="539564"/>
            <a:ext cx="74199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3.Installation  </a:t>
            </a:r>
            <a:r>
              <a:rPr lang="en-US" altLang="ko-KR" sz="2400" b="1" dirty="0"/>
              <a:t>Microsoft Visual Studio Tools for AI 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on </a:t>
            </a:r>
            <a:r>
              <a:rPr lang="en-US" altLang="ko-KR" sz="2400" b="1" dirty="0"/>
              <a:t>Visual Studio 2017 Community </a:t>
            </a:r>
            <a:endParaRPr lang="ko-KR" altLang="en-US" sz="2400" b="1" dirty="0"/>
          </a:p>
        </p:txBody>
      </p:sp>
      <p:pic>
        <p:nvPicPr>
          <p:cNvPr id="3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3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07" y="1969770"/>
            <a:ext cx="3038475" cy="37147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05785" y="3679825"/>
            <a:ext cx="2062480" cy="4533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562860" y="977265"/>
            <a:ext cx="669417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buNone/>
            </a:pPr>
            <a:r>
              <a:rPr lang="en-US" altLang="zh-CN" sz="32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Building  code and page design</a:t>
            </a:r>
            <a:endParaRPr lang="ko-KR" altLang="en-US" sz="3200" b="1" dirty="0">
              <a:latin typeface="华文隶书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3</a:t>
            </a:r>
            <a:r>
              <a:rPr lang="en-US" altLang="zh-CN" sz="6000" b="1" dirty="0" smtClean="0">
                <a:solidFill>
                  <a:schemeClr val="bg1"/>
                </a:solidFill>
              </a:rPr>
              <a:t>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489" y="2239085"/>
            <a:ext cx="2860078" cy="1095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1.Building code</a:t>
            </a:r>
            <a:endParaRPr lang="en-US" altLang="ko-KR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altLang="ko-KR" sz="2400" b="1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3589469" y="2603351"/>
          <a:ext cx="5888019" cy="384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0" y="1645647"/>
            <a:ext cx="9414584" cy="4610568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2852" y="342468"/>
            <a:ext cx="345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6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2.page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design</a:t>
            </a:r>
            <a:endParaRPr lang="zh-CN" altLang="en-US" sz="3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9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15660" y="1874837"/>
            <a:ext cx="5999610" cy="325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5661" y="2037349"/>
            <a:ext cx="2222740" cy="4540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38401" y="2096639"/>
            <a:ext cx="2743199" cy="45406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93565" y="1762539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66991" y="1762539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62835" y="1762194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13698" y="4056948"/>
            <a:ext cx="7335804" cy="766843"/>
          </a:xfrm>
          <a:prstGeom prst="rect">
            <a:avLst/>
          </a:prstGeom>
          <a:noFill/>
          <a:ln w="38100">
            <a:solidFill>
              <a:srgbClr val="D36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6571" y="1182419"/>
            <a:ext cx="4828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Input URL: </a:t>
            </a:r>
            <a:r>
              <a:rPr lang="en-US" altLang="zh-CN" sz="1400" dirty="0"/>
              <a:t>The URL used to enter a picture on the Internet</a:t>
            </a:r>
            <a:endParaRPr lang="en-US" altLang="zh-CN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215661" y="2741087"/>
            <a:ext cx="327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Engine:</a:t>
            </a:r>
            <a:r>
              <a:rPr lang="en-US" altLang="zh-CN" dirty="0" smtClean="0"/>
              <a:t> </a:t>
            </a:r>
            <a:r>
              <a:rPr lang="en-US" altLang="zh-CN" sz="1400" dirty="0"/>
              <a:t>two different algorithm engines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5660" y="3222417"/>
            <a:ext cx="534082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Language: </a:t>
            </a:r>
            <a:r>
              <a:rPr lang="en-US" altLang="zh-CN" sz="1400" dirty="0"/>
              <a:t>To develop the language of cartoons to be translated, </a:t>
            </a:r>
            <a:endParaRPr lang="en-US" altLang="zh-CN" sz="1400" dirty="0" smtClean="0"/>
          </a:p>
          <a:p>
            <a:r>
              <a:rPr lang="en-US" altLang="zh-CN" sz="1400" dirty="0" smtClean="0"/>
              <a:t>we </a:t>
            </a:r>
            <a:r>
              <a:rPr lang="en-US" altLang="zh-CN" sz="1400" dirty="0"/>
              <a:t>only take English and Japanese as examples.</a:t>
            </a:r>
            <a:endParaRPr lang="en-US" altLang="zh-CN" sz="1400" dirty="0"/>
          </a:p>
          <a:p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56481" y="2886196"/>
            <a:ext cx="55416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Show: </a:t>
            </a:r>
            <a:r>
              <a:rPr lang="en-US" altLang="zh-CN" sz="1400" dirty="0"/>
              <a:t>Show the image in the Input URL to the following image area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D36D8D"/>
                </a:solidFill>
              </a:rPr>
              <a:t>OCR: </a:t>
            </a:r>
            <a:r>
              <a:rPr lang="en-US" altLang="zh-CN" sz="1400" dirty="0"/>
              <a:t>Call the OCR service</a:t>
            </a:r>
            <a:endParaRPr lang="en-US" altLang="zh-CN" sz="1400" dirty="0"/>
          </a:p>
          <a:p>
            <a:r>
              <a:rPr lang="en-US" altLang="zh-CN" sz="1400" dirty="0">
                <a:solidFill>
                  <a:srgbClr val="D36D8D"/>
                </a:solidFill>
              </a:rPr>
              <a:t>Translate: </a:t>
            </a:r>
            <a:r>
              <a:rPr lang="en-US" altLang="zh-CN" sz="1400" dirty="0"/>
              <a:t>Call the text translation service to </a:t>
            </a:r>
            <a:r>
              <a:rPr lang="en-US" altLang="zh-CN" sz="1400" dirty="0" smtClean="0"/>
              <a:t>translate</a:t>
            </a:r>
            <a:endParaRPr lang="en-US" altLang="zh-CN" sz="1400" dirty="0" smtClean="0"/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     </a:t>
            </a:r>
            <a:r>
              <a:rPr lang="en-US" altLang="zh-CN" sz="1400" dirty="0"/>
              <a:t>J</a:t>
            </a:r>
            <a:r>
              <a:rPr lang="en-US" altLang="zh-CN" sz="1400" dirty="0" smtClean="0"/>
              <a:t>apanese </a:t>
            </a:r>
            <a:r>
              <a:rPr lang="en-US" altLang="zh-CN" sz="1400" dirty="0"/>
              <a:t>or English into Chinese</a:t>
            </a:r>
            <a:endParaRPr lang="en-US" altLang="zh-CN" sz="1400" dirty="0"/>
          </a:p>
          <a:p>
            <a:endParaRPr lang="en-US" altLang="zh-CN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66707" y="5157611"/>
            <a:ext cx="767633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Source Image: </a:t>
            </a:r>
            <a:r>
              <a:rPr lang="en-US" altLang="zh-CN" sz="1400" dirty="0"/>
              <a:t>The original </a:t>
            </a:r>
            <a:r>
              <a:rPr lang="en-US" altLang="zh-CN" sz="1400" dirty="0" smtClean="0"/>
              <a:t>picture                      </a:t>
            </a:r>
            <a:r>
              <a:rPr lang="en-US" altLang="zh-CN" sz="1400" dirty="0" smtClean="0">
                <a:solidFill>
                  <a:srgbClr val="D36D8D"/>
                </a:solidFill>
              </a:rPr>
              <a:t>Target </a:t>
            </a:r>
            <a:r>
              <a:rPr lang="en-US" altLang="zh-CN" sz="1400" dirty="0">
                <a:solidFill>
                  <a:srgbClr val="D36D8D"/>
                </a:solidFill>
              </a:rPr>
              <a:t>Image:</a:t>
            </a:r>
            <a:r>
              <a:rPr lang="en-US" altLang="zh-CN" sz="1400" dirty="0"/>
              <a:t> Pictures translated into Chinese</a:t>
            </a:r>
            <a:endParaRPr lang="zh-CN" altLang="en-US" sz="1400" dirty="0"/>
          </a:p>
          <a:p>
            <a:r>
              <a:rPr lang="en-US" altLang="zh-CN" dirty="0" smtClean="0"/>
              <a:t>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595645" y="857662"/>
            <a:ext cx="5838350" cy="7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buNone/>
            </a:pPr>
            <a:r>
              <a:rPr lang="en-US" altLang="zh-CN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Result  analysis</a:t>
            </a:r>
            <a:endParaRPr lang="ko-KR" altLang="en-US" sz="4400" b="1" dirty="0">
              <a:latin typeface="华文隶书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4.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9861" y="2576155"/>
            <a:ext cx="81633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smtClean="0"/>
              <a:t>Perfect </a:t>
            </a:r>
            <a:r>
              <a:rPr lang="en-US" altLang="zh-CN" sz="3200" b="1" dirty="0"/>
              <a:t>the code and correct some translation </a:t>
            </a:r>
            <a:r>
              <a:rPr lang="en-US" altLang="zh-CN" sz="3200" b="1" dirty="0" smtClean="0">
                <a:solidFill>
                  <a:schemeClr val="accent6">
                    <a:lumMod val="75000"/>
                  </a:schemeClr>
                </a:solidFill>
              </a:rPr>
              <a:t>errors</a:t>
            </a:r>
            <a:r>
              <a:rPr lang="en-US" altLang="zh-CN" sz="3200" b="1" dirty="0" smtClean="0"/>
              <a:t>.</a:t>
            </a:r>
            <a:endParaRPr lang="en-US" altLang="zh-CN" sz="32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smtClean="0"/>
              <a:t>Upload </a:t>
            </a:r>
            <a:r>
              <a:rPr lang="en-US" altLang="zh-CN" sz="3200" b="1" dirty="0"/>
              <a:t>the project to Microsoft </a:t>
            </a:r>
            <a:r>
              <a:rPr lang="en-US" altLang="zh-CN" sz="3200" b="1" dirty="0" smtClean="0"/>
              <a:t>azure's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Web </a:t>
            </a:r>
            <a:r>
              <a:rPr lang="en-US" altLang="zh-CN" sz="3200" b="1" dirty="0" smtClean="0"/>
              <a:t>service.</a:t>
            </a:r>
            <a:endParaRPr lang="zh-CN" altLang="en-US" sz="32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5008245" y="2446655"/>
            <a:ext cx="5631180" cy="193802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z="6000" dirty="0" smtClean="0">
                <a:solidFill>
                  <a:srgbClr val="775F49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THANK YOU</a:t>
            </a:r>
            <a:endParaRPr lang="en-US" altLang="zh-CN" sz="6000" dirty="0" smtClean="0">
              <a:solidFill>
                <a:srgbClr val="775F49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8132" name="文本占位符 3"/>
          <p:cNvSpPr>
            <a:spLocks noGrp="1"/>
          </p:cNvSpPr>
          <p:nvPr>
            <p:ph type="body" idx="13"/>
          </p:nvPr>
        </p:nvSpPr>
        <p:spPr>
          <a:xfrm>
            <a:off x="8272366" y="5038725"/>
            <a:ext cx="5652770" cy="10280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팀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: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손홈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/201910579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   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상매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/201910578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ko-KR" altLang="en-US" sz="2800" b="1" dirty="0" smtClean="0">
              <a:solidFill>
                <a:schemeClr val="accent4">
                  <a:lumMod val="50000"/>
                </a:schemeClr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hlinkClick r:id="rId1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99018" y="855256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b="1" dirty="0" smtClean="0">
                <a:latin typeface="华文隶书" panose="02010800040101010101" pitchFamily="2" charset="-122"/>
              </a:rPr>
              <a:t>Project introduction</a:t>
            </a:r>
            <a:endParaRPr lang="ko-KR" altLang="en-US" sz="3600" b="1" dirty="0">
              <a:latin typeface="华文隶书" panose="02010800040101010101" pitchFamily="2" charset="-122"/>
            </a:endParaRPr>
          </a:p>
        </p:txBody>
      </p:sp>
      <p:sp>
        <p:nvSpPr>
          <p:cNvPr id="38" name="MH_Number_1">
            <a:hlinkClick r:id="rId1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617143" y="836356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MH_Entry_2">
            <a:hlinkClick r:id="rId1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999018" y="2341526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 fontScale="9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ko-KR" sz="3600" b="1" dirty="0" err="1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Ocr</a:t>
            </a:r>
            <a:r>
              <a:rPr lang="en-US" altLang="ko-KR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/</a:t>
            </a:r>
            <a:r>
              <a:rPr lang="en-US" altLang="zh-CN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text translate  create</a:t>
            </a:r>
            <a:endParaRPr lang="en-US" altLang="ko-KR" sz="3600" b="1" dirty="0" smtClean="0">
              <a:solidFill>
                <a:schemeClr val="tx2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+mn-ea"/>
            </a:endParaRPr>
          </a:p>
        </p:txBody>
      </p:sp>
      <p:sp>
        <p:nvSpPr>
          <p:cNvPr id="47" name="MH_Number_2">
            <a:hlinkClick r:id="rId1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617143" y="2321934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9" name="MH_Entry_3">
            <a:hlinkClick r:id="rId1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99230" y="3846195"/>
            <a:ext cx="6221730" cy="85534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 fontScale="7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ko-KR" b="1" dirty="0">
                <a:solidFill>
                  <a:schemeClr val="tx2"/>
                </a:solidFill>
                <a:latin typeface="+mj-ea"/>
                <a:ea typeface="+mj-ea"/>
                <a:sym typeface="+mn-ea"/>
              </a:rPr>
              <a:t> </a:t>
            </a:r>
            <a:endParaRPr lang="en-US" altLang="ko-KR" b="1" dirty="0" smtClean="0">
              <a:solidFill>
                <a:schemeClr val="tx2"/>
              </a:solidFill>
              <a:latin typeface="+mj-ea"/>
              <a:ea typeface="+mj-ea"/>
              <a:sym typeface="+mn-ea"/>
            </a:endParaRPr>
          </a:p>
          <a:p>
            <a:r>
              <a:rPr lang="en-US" altLang="zh-CN" sz="40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Building  code and page design</a:t>
            </a:r>
            <a:endParaRPr lang="en-US" altLang="zh-CN" sz="4000" b="1" dirty="0">
              <a:latin typeface="华文隶书" panose="02010800040101010101" pitchFamily="2" charset="-122"/>
              <a:ea typeface="华文隶书" panose="02010800040101010101" pitchFamily="2" charset="-122"/>
              <a:sym typeface="+mn-ea"/>
            </a:endParaRPr>
          </a:p>
        </p:txBody>
      </p:sp>
      <p:sp>
        <p:nvSpPr>
          <p:cNvPr id="50" name="MH_Number_3">
            <a:hlinkClick r:id="rId1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623954" y="3836799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MH_Others_1"/>
          <p:cNvSpPr txBox="1"/>
          <p:nvPr>
            <p:custDataLst>
              <p:tags r:id="rId8"/>
            </p:custDataLst>
          </p:nvPr>
        </p:nvSpPr>
        <p:spPr>
          <a:xfrm>
            <a:off x="1489632" y="1700717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zh-CN" sz="5400" b="1" dirty="0">
                <a:solidFill>
                  <a:srgbClr val="D36D8D"/>
                </a:solidFill>
                <a:latin typeface="+mj-lt"/>
                <a:ea typeface="+mj-ea"/>
                <a:cs typeface="+mj-cs"/>
              </a:rPr>
              <a:t>목</a:t>
            </a:r>
            <a:endParaRPr lang="ko-KR" altLang="zh-CN" sz="5400" b="1" dirty="0">
              <a:solidFill>
                <a:srgbClr val="D36D8D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ko-KR" altLang="zh-CN" sz="5400" b="1" dirty="0">
                <a:solidFill>
                  <a:srgbClr val="D36D8D"/>
                </a:solidFill>
                <a:latin typeface="+mj-lt"/>
                <a:ea typeface="+mj-ea"/>
                <a:cs typeface="+mj-cs"/>
              </a:rPr>
              <a:t>차</a:t>
            </a:r>
            <a:endParaRPr lang="ko-KR" altLang="zh-CN" sz="5400" b="1" dirty="0">
              <a:solidFill>
                <a:srgbClr val="D36D8D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MH_Others_2"/>
          <p:cNvSpPr txBox="1"/>
          <p:nvPr>
            <p:custDataLst>
              <p:tags r:id="rId9"/>
            </p:custDataLst>
          </p:nvPr>
        </p:nvSpPr>
        <p:spPr>
          <a:xfrm rot="5400000">
            <a:off x="-235798" y="2896930"/>
            <a:ext cx="369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2400" spc="400" dirty="0">
              <a:solidFill>
                <a:schemeClr val="tx1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MH_Entry_3">
            <a:hlinkClick r:id="rId1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4025885" y="5387729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 lnSpcReduction="1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ko-KR" altLang="en-US" sz="2800" b="1" dirty="0"/>
              <a:t> </a:t>
            </a:r>
            <a:r>
              <a:rPr lang="en-US" altLang="zh-CN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Result  analysis</a:t>
            </a:r>
            <a:endParaRPr lang="ko-KR" altLang="en-US" sz="3600" b="1" dirty="0">
              <a:latin typeface="华文隶书" panose="02010800040101010101" pitchFamily="2" charset="-122"/>
            </a:endParaRPr>
          </a:p>
        </p:txBody>
      </p:sp>
      <p:sp>
        <p:nvSpPr>
          <p:cNvPr id="3" name="MH_Number_3">
            <a:hlinkClick r:id="rId1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3701597" y="5368818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4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62" y="-43728"/>
            <a:ext cx="4491082" cy="409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6" grpId="0" animBg="1"/>
      <p:bldP spid="47" grpId="0" animBg="1"/>
      <p:bldP spid="49" grpId="0" bldLvl="0" animBg="1"/>
      <p:bldP spid="50" grpId="0" animBg="1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D36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153464" y="1522741"/>
            <a:ext cx="3379522" cy="158667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웹 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비즈니스와 함께 규모가 조정되는 웹 앱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581975" y="1522741"/>
            <a:ext cx="2943885" cy="158667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모바일 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모든 디바이스에 대한 모바일 앱 빌드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5153464" y="3146987"/>
            <a:ext cx="3379522" cy="163149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논리 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SaaS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와 온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-</a:t>
            </a:r>
            <a:r>
              <a:rPr lang="ko-KR" altLang="en-US" sz="157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프레미스를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가로지르는 비즈니스 프로세스 자동화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8581975" y="3146987"/>
            <a:ext cx="2943885" cy="163149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API </a:t>
            </a: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클라우드 내에서 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API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를 쉽게 빌드하고 소비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348239" y="3946386"/>
            <a:ext cx="453419" cy="267026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noAutofit/>
            </a:bodyPr>
            <a:lstStyle/>
            <a:p>
              <a:pPr algn="ctr" defTabSz="91313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5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noAutofit/>
            </a:bodyPr>
            <a:lstStyle/>
            <a:p>
              <a:pPr algn="ctr" defTabSz="91313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5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91541" y="2250128"/>
            <a:ext cx="3276407" cy="3261483"/>
            <a:chOff x="827088" y="-3463925"/>
            <a:chExt cx="3833812" cy="3816350"/>
          </a:xfrm>
        </p:grpSpPr>
        <p:sp>
          <p:nvSpPr>
            <p:cNvPr id="37" name="Freeform 5"/>
            <p:cNvSpPr/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38" name="Freeform 6"/>
            <p:cNvSpPr/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5221772" y="1578043"/>
            <a:ext cx="709842" cy="73803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8788656" y="1658344"/>
            <a:ext cx="545148" cy="78277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5316296" y="3327079"/>
            <a:ext cx="713266" cy="71246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520" y="3248451"/>
            <a:ext cx="669419" cy="632419"/>
          </a:xfrm>
          <a:prstGeom prst="flowChartOffpageConnector">
            <a:avLst/>
          </a:prstGeom>
          <a:noFill/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2774" y="5328253"/>
            <a:ext cx="902482" cy="79641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5202453" y="4958572"/>
            <a:ext cx="3379522" cy="163149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기능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개발을 가속화하는 </a:t>
            </a:r>
            <a:r>
              <a:rPr lang="en-US" altLang="ko-KR" sz="157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serverless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이벤트 기반 경험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pic>
        <p:nvPicPr>
          <p:cNvPr id="29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840" y="-43727"/>
            <a:ext cx="2922903" cy="2667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532986" y="3049218"/>
            <a:ext cx="2731362" cy="1909354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26" y="1243370"/>
            <a:ext cx="2009888" cy="1053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655" y="3344545"/>
            <a:ext cx="1143000" cy="1143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27" y="3377287"/>
            <a:ext cx="1221888" cy="12218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69" y="3476881"/>
            <a:ext cx="1539182" cy="1024256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4" idx="2"/>
          </p:cNvCxnSpPr>
          <p:nvPr/>
        </p:nvCxnSpPr>
        <p:spPr>
          <a:xfrm>
            <a:off x="4926405" y="2297071"/>
            <a:ext cx="0" cy="11237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 flipV="1">
            <a:off x="2920664" y="4248075"/>
            <a:ext cx="1108515" cy="2151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62480" y="2297071"/>
            <a:ext cx="1258645" cy="128012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4989830" y="2325370"/>
            <a:ext cx="0" cy="1048385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917825" y="4055745"/>
            <a:ext cx="1111250" cy="3238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56" y="-33655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800100" y="443865"/>
            <a:ext cx="25203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ko-KR" altLang="zh-CN" sz="2800" b="1">
                <a:cs typeface="+mn-lt"/>
              </a:rPr>
              <a:t>개발 구조도</a:t>
            </a:r>
            <a:endParaRPr lang="ko-KR" altLang="zh-CN" sz="2800" b="1">
              <a:cs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35480" y="3654425"/>
            <a:ext cx="415925" cy="2940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ko-KR"/>
              <a:t>PC</a:t>
            </a:r>
            <a:endParaRPr lang="en-US" altLang="ko-KR"/>
          </a:p>
        </p:txBody>
      </p:sp>
      <p:sp>
        <p:nvSpPr>
          <p:cNvPr id="11" name="文本框 10"/>
          <p:cNvSpPr txBox="1"/>
          <p:nvPr/>
        </p:nvSpPr>
        <p:spPr>
          <a:xfrm>
            <a:off x="7835900" y="3576955"/>
            <a:ext cx="52451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</a:t>
            </a:r>
            <a:endParaRPr lang="en-US" altLang="zh-CN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5781040" y="4222115"/>
            <a:ext cx="1546225" cy="4762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2"/>
          <p:cNvCxnSpPr/>
          <p:nvPr/>
        </p:nvCxnSpPr>
        <p:spPr>
          <a:xfrm flipH="1" flipV="1">
            <a:off x="5758180" y="4088130"/>
            <a:ext cx="1591945" cy="374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988050" y="2223770"/>
            <a:ext cx="1579245" cy="116268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606868" y="880438"/>
            <a:ext cx="6378106" cy="92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ko-KR" sz="4400" b="1" dirty="0">
                <a:latin typeface="华文隶书" panose="02010800040101010101" pitchFamily="2" charset="-122"/>
              </a:rPr>
              <a:t>Project introduction</a:t>
            </a:r>
            <a:endParaRPr lang="ko-KR" altLang="en-US" sz="4400" b="1" dirty="0">
              <a:latin typeface="华文隶书" panose="02010800040101010101" pitchFamily="2" charset="-122"/>
            </a:endParaRPr>
          </a:p>
        </p:txBody>
      </p:sp>
      <p:sp>
        <p:nvSpPr>
          <p:cNvPr id="8197" name="文本占位符 3"/>
          <p:cNvSpPr>
            <a:spLocks noGrp="1"/>
          </p:cNvSpPr>
          <p:nvPr>
            <p:ph type="body" idx="1"/>
          </p:nvPr>
        </p:nvSpPr>
        <p:spPr>
          <a:xfrm>
            <a:off x="6652895" y="4593590"/>
            <a:ext cx="4891405" cy="94551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  <a:latin typeface="方正兰亭黑简体"/>
                <a:ea typeface="方正兰亭黑简体"/>
                <a:cs typeface="方正兰亭黑简体"/>
              </a:rPr>
              <a:t>	</a:t>
            </a:r>
            <a:endParaRPr lang="zh-CN" altLang="en-US" sz="2800" dirty="0" smtClean="0">
              <a:solidFill>
                <a:schemeClr val="accent2">
                  <a:lumMod val="75000"/>
                </a:schemeClr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1.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608" y="2690191"/>
            <a:ext cx="8666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Microsoft Cognitive Services include five fields: image, voice, language, search and knowledge. </a:t>
            </a:r>
            <a:r>
              <a:rPr lang="en-US" altLang="zh-CN" sz="2000" dirty="0" smtClean="0"/>
              <a:t>Through </a:t>
            </a:r>
            <a:r>
              <a:rPr lang="en-US" altLang="zh-CN" sz="2000" dirty="0"/>
              <a:t>the independent or combined use of these cognitive services, many real world problems can be solved. </a:t>
            </a:r>
            <a:endParaRPr lang="en-US" altLang="zh-CN" sz="2000" dirty="0" smtClean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content of our project is to use Microsoft Cognitive Service OCR and text translate to translate the pictures into the language we want to translate. </a:t>
            </a:r>
            <a:r>
              <a:rPr lang="en-US" altLang="zh-CN" sz="2000" dirty="0" smtClean="0"/>
              <a:t>Our </a:t>
            </a:r>
            <a:r>
              <a:rPr lang="en-US" altLang="zh-CN" sz="2000" dirty="0"/>
              <a:t>project is to translate English or Japanese into Chinese.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770339" y="932594"/>
            <a:ext cx="5817070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黑体" panose="02010609060101010101" charset="-122"/>
              </a:defRPr>
            </a:lvl9pPr>
          </a:lstStyle>
          <a:p>
            <a:pPr>
              <a:buNone/>
            </a:pPr>
            <a:r>
              <a:rPr lang="en-US" altLang="ko-KR" sz="4400" b="1" dirty="0" err="1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Ocr</a:t>
            </a:r>
            <a:r>
              <a:rPr lang="en-US" altLang="ko-KR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/</a:t>
            </a:r>
            <a:r>
              <a:rPr lang="en-US" altLang="zh-CN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text translate  create</a:t>
            </a:r>
            <a:endParaRPr lang="en-US" altLang="ko-KR" sz="4400" b="1" dirty="0">
              <a:solidFill>
                <a:schemeClr val="tx2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2</a:t>
            </a:r>
            <a:r>
              <a:rPr lang="en-US" altLang="zh-CN" sz="6000" b="1" dirty="0" smtClean="0">
                <a:solidFill>
                  <a:schemeClr val="bg1"/>
                </a:solidFill>
              </a:rPr>
              <a:t>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3356" y="2460991"/>
            <a:ext cx="8560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OCR</a:t>
            </a:r>
            <a:r>
              <a:rPr lang="en-US" altLang="zh-CN" sz="2800" b="1" dirty="0"/>
              <a:t> (Optical Character Recognition) service can recognize all the characters on the picture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67339" y="3818784"/>
            <a:ext cx="841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Text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Translate</a:t>
            </a:r>
            <a:r>
              <a:rPr lang="en-US" altLang="zh-CN" sz="2800" b="1" dirty="0" smtClean="0"/>
              <a:t>( Text </a:t>
            </a:r>
            <a:r>
              <a:rPr lang="en-US" altLang="zh-CN" sz="2800" b="1" dirty="0"/>
              <a:t>T</a:t>
            </a:r>
            <a:r>
              <a:rPr lang="en-US" altLang="zh-CN" sz="2800" b="1" dirty="0" smtClean="0"/>
              <a:t>ranslation) </a:t>
            </a:r>
            <a:r>
              <a:rPr lang="en-US" altLang="zh-CN" sz="2800" b="1" dirty="0"/>
              <a:t>can translate 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      Japanese or English </a:t>
            </a:r>
            <a:r>
              <a:rPr lang="en-US" altLang="zh-CN" sz="2800" b="1" dirty="0"/>
              <a:t>into Chinese.</a:t>
            </a:r>
            <a:endParaRPr lang="zh-CN" altLang="en-US" sz="28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3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9" y="1367968"/>
            <a:ext cx="8111264" cy="52309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135" y="524510"/>
            <a:ext cx="6995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ocr and text translate create on mircrosoft azure</a:t>
            </a:r>
            <a:endParaRPr lang="en-US" altLang="zh-CN" sz="2400"/>
          </a:p>
        </p:txBody>
      </p:sp>
      <p:sp>
        <p:nvSpPr>
          <p:cNvPr id="10" name="矩形 9"/>
          <p:cNvSpPr/>
          <p:nvPr/>
        </p:nvSpPr>
        <p:spPr>
          <a:xfrm>
            <a:off x="2712085" y="2401570"/>
            <a:ext cx="3399790" cy="6026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28905" y="-126365"/>
            <a:ext cx="10848340" cy="88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485" b="1" dirty="0" smtClean="0"/>
              <a:t>Application </a:t>
            </a:r>
            <a:r>
              <a:rPr lang="en-US" altLang="ko-KR" sz="2485" b="1" dirty="0"/>
              <a:t>for OCR Service </a:t>
            </a:r>
            <a:r>
              <a:rPr lang="en-US" altLang="ko-KR" sz="2485" b="1" dirty="0" smtClean="0"/>
              <a:t>Key</a:t>
            </a:r>
            <a:endParaRPr lang="en-US" altLang="ko-KR" sz="2485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 b="1149"/>
          <a:stretch>
            <a:fillRect/>
          </a:stretch>
        </p:blipFill>
        <p:spPr>
          <a:xfrm>
            <a:off x="2969110" y="2896699"/>
            <a:ext cx="8347935" cy="3773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1" y="755697"/>
            <a:ext cx="8177632" cy="3160088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91" y="-98986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460365" y="2313940"/>
            <a:ext cx="3338195" cy="463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60365" y="4707890"/>
            <a:ext cx="5929630" cy="1250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90" y="253669"/>
            <a:ext cx="10036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2.Application </a:t>
            </a:r>
            <a:r>
              <a:rPr lang="en-US" altLang="ko-KR" sz="2400" b="1" dirty="0"/>
              <a:t>for Text Translate Text Translation Service Key</a:t>
            </a:r>
            <a:endParaRPr lang="en-US" altLang="ko-KR" sz="2400" b="1" dirty="0"/>
          </a:p>
          <a:p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94" y="2399330"/>
            <a:ext cx="7530510" cy="4345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2" y="754043"/>
            <a:ext cx="7728380" cy="2795981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95" y="-87630"/>
            <a:ext cx="4180205" cy="363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379720" y="2117090"/>
            <a:ext cx="2837815" cy="3854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65040" y="4392295"/>
            <a:ext cx="5753100" cy="1112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</p:bldLst>
  </p:timing>
</p:sld>
</file>

<file path=ppt/tags/tag1.xml><?xml version="1.0" encoding="utf-8"?>
<p:tagLst xmlns:p="http://schemas.openxmlformats.org/presentationml/2006/main">
  <p:tag name="MH" val="20150924115944"/>
  <p:tag name="MH_LIBRARY" val="GRAPHIC"/>
  <p:tag name="MH_ORDER" val="直接连接符 7"/>
</p:tagLst>
</file>

<file path=ppt/tags/tag10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ags/tag11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KSO_WM_UNIT_TYPE" val="a"/>
  <p:tag name="KSO_WM_UNIT_INDEX" val="1"/>
  <p:tag name="KSO_WM_UNIT_ID" val="custom160114_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p="http://schemas.openxmlformats.org/presentationml/2006/main">
  <p:tag name="KSO_WM_TEMPLATE_THUMBS_INDEX" val="1、4、5、9、12、14、17、25、27、28、29、30"/>
  <p:tag name="KSO_WM_TEMPLATE_CATEGORY" val="basetag"/>
  <p:tag name="KSO_WM_TEMPLATE_INDEX" val="20163663"/>
  <p:tag name="KSO_WM_SLIDE_ID" val="custom16011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1"/>
  <p:tag name="KSO_WM_UNIT_TYPE" val="l_h_f"/>
  <p:tag name="KSO_WM_UNIT_INDEX" val="1_1_1"/>
  <p:tag name="KSO_WM_UNIT_ID" val="custom160114_9*l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1"/>
  <p:tag name="KSO_WM_UNIT_TYPE" val="l_i"/>
  <p:tag name="KSO_WM_UNIT_INDEX" val="1_1"/>
  <p:tag name="KSO_WM_UNIT_ID" val="custom160114_9*l_i*1_1"/>
  <p:tag name="KSO_WM_UNIT_CLEAR" val="1"/>
  <p:tag name="KSO_WM_UNIT_LAYERLEVEL" val="1_1"/>
  <p:tag name="KSO_WM_DIAGRAM_GROUP_CODE" val="l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2"/>
  <p:tag name="KSO_WM_UNIT_TYPE" val="l_h_f"/>
  <p:tag name="KSO_WM_UNIT_INDEX" val="1_2_1"/>
  <p:tag name="KSO_WM_UNIT_ID" val="custom160114_9*l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2"/>
  <p:tag name="KSO_WM_UNIT_TYPE" val="l_i"/>
  <p:tag name="KSO_WM_UNIT_INDEX" val="1_2"/>
  <p:tag name="KSO_WM_UNIT_ID" val="custom160114_9*l_i*1_2"/>
  <p:tag name="KSO_WM_UNIT_CLEAR" val="1"/>
  <p:tag name="KSO_WM_UNIT_LAYERLEVEL" val="1_1"/>
  <p:tag name="KSO_WM_DIAGRAM_GROUP_CODE" val="l1-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3"/>
  <p:tag name="KSO_WM_UNIT_TYPE" val="l_h_f"/>
  <p:tag name="KSO_WM_UNIT_INDEX" val="1_3_1"/>
  <p:tag name="KSO_WM_UNIT_ID" val="custom160114_9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3"/>
  <p:tag name="KSO_WM_UNIT_TYPE" val="l_i"/>
  <p:tag name="KSO_WM_UNIT_INDEX" val="1_3"/>
  <p:tag name="KSO_WM_UNIT_ID" val="custom160114_9*l_i*1_3"/>
  <p:tag name="KSO_WM_UNIT_CLEAR" val="1"/>
  <p:tag name="KSO_WM_UNIT_LAYERLEVEL" val="1_1"/>
  <p:tag name="KSO_WM_DIAGRAM_GROUP_CODE" val="l1-1"/>
</p:tagLst>
</file>

<file path=ppt/tags/tag2.xml><?xml version="1.0" encoding="utf-8"?>
<p:tagLst xmlns:p="http://schemas.openxmlformats.org/presentationml/2006/main">
  <p:tag name="MH" val="20150924115944"/>
  <p:tag name="MH_LIBRARY" val="GRAPHIC"/>
  <p:tag name="MH_ORDER" val="直接连接符 8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OTHERS"/>
  <p:tag name="ID" val="553522"/>
  <p:tag name="KSO_WM_UNIT_TYPE" val="a"/>
  <p:tag name="KSO_WM_UNIT_INDEX" val="1"/>
  <p:tag name="KSO_WM_UNIT_ID" val="custom160114_9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BIND_DECORATION_IDS" val="custom160114_9*i*9"/>
  <p:tag name="KSO_WM_UNIT_PRESET_TEXT" val="目&#10;录"/>
</p:tagLst>
</file>

<file path=ppt/tags/tag21.xml><?xml version="1.0" encoding="utf-8"?>
<p:tagLst xmlns:p="http://schemas.openxmlformats.org/presentationml/2006/main">
  <p:tag name="MH" val="20150924114836"/>
  <p:tag name="MH_LIBRARY" val="CONTENTS"/>
  <p:tag name="MH_TYPE" val="OTHERS"/>
  <p:tag name="ID" val="553522"/>
  <p:tag name="KSO_WM_TAG_VERSION" val="1.0"/>
  <p:tag name="KSO_WM_BEAUTIFY_FLAG" val="#wm#"/>
  <p:tag name="KSO_WM_UNIT_TYPE" val="i"/>
  <p:tag name="KSO_WM_UNIT_ID" val="custom160114_9*i*9"/>
  <p:tag name="KSO_WM_TEMPLATE_CATEGORY" val="custom"/>
  <p:tag name="KSO_WM_TEMPLATE_INDEX" val="160114"/>
  <p:tag name="KSO_WM_UNIT_INDEX" val="9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3"/>
  <p:tag name="KSO_WM_UNIT_TYPE" val="l_h_f"/>
  <p:tag name="KSO_WM_UNIT_INDEX" val="1_3_1"/>
  <p:tag name="KSO_WM_UNIT_ID" val="custom160114_9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3"/>
  <p:tag name="KSO_WM_UNIT_TYPE" val="l_i"/>
  <p:tag name="KSO_WM_UNIT_INDEX" val="1_3"/>
  <p:tag name="KSO_WM_UNIT_ID" val="custom160114_9*l_i*1_3"/>
  <p:tag name="KSO_WM_UNIT_CLEAR" val="1"/>
  <p:tag name="KSO_WM_UNIT_LAYERLEVEL" val="1_1"/>
  <p:tag name="KSO_WM_DIAGRAM_GROUP_CODE" val="l1-1"/>
</p:tagLst>
</file>

<file path=ppt/tags/tag24.xml><?xml version="1.0" encoding="utf-8"?>
<p:tagLst xmlns:p="http://schemas.openxmlformats.org/presentationml/2006/main">
  <p:tag name="MH" val="20150924114836"/>
  <p:tag name="MH_LIBRARY" val="CONTENTS"/>
  <p:tag name="MH_AUTOCOLOR" val="TRUE"/>
  <p:tag name="MH_TYPE" val="CONTENTS"/>
  <p:tag name="ID" val="553522"/>
  <p:tag name="KSO_WM_TEMPLATE_CATEGORY" val="basetag"/>
  <p:tag name="KSO_WM_TEMPLATE_INDEX" val="20163663"/>
  <p:tag name="KSO_WM_SLIDE_ID" val="custom16011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25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26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27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custom160114_2"/>
  <p:tag name="KSO_WM_SLIDE_INDEX" val="2"/>
  <p:tag name="KSO_WM_SLIDE_ITEM_CNT" val="2"/>
  <p:tag name="KSO_WM_SLIDE_LAYOUT" val="a_f"/>
  <p:tag name="KSO_WM_SLIDE_LAYOUT_CNT" val="1_1"/>
  <p:tag name="KSO_WM_SLIDE_TYPE" val="text"/>
  <p:tag name="KSO_WM_BEAUTIFY_FLAG" val="#wm#"/>
  <p:tag name="KSO_WM_SLIDE_POSITION" val="93*158"/>
  <p:tag name="KSO_WM_SLIDE_SIZE" val="828*343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KSO_WM_UNIT_TYPE" val="f"/>
  <p:tag name="KSO_WM_UNIT_INDEX" val="1"/>
  <p:tag name="KSO_WM_UNIT_ID" val="custom160114_2*f*1"/>
  <p:tag name="KSO_WM_UNIT_CLEAR" val="1"/>
  <p:tag name="KSO_WM_UNIT_LAYERLEVEL" val="1"/>
  <p:tag name="KSO_WM_UNIT_VALUE" val="280"/>
  <p:tag name="KSO_WM_UNIT_HIGHLIGHT" val="0"/>
  <p:tag name="KSO_WM_UNIT_COMPATIBLE" val="0"/>
  <p:tag name="KSO_WM_UNIT_PRESET_TEXT_INDEX" val="5"/>
  <p:tag name="KSO_WM_UNIT_PRESET_TEXT_LEN" val="232"/>
</p:tagLst>
</file>

<file path=ppt/tags/tag29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3.xml><?xml version="1.0" encoding="utf-8"?>
<p:tagLst xmlns:p="http://schemas.openxmlformats.org/presentationml/2006/main">
  <p:tag name="MH" val="20150924115944"/>
  <p:tag name="MH_LIBRARY" val="GRAPHIC"/>
  <p:tag name="MH_ORDER" val="任意多边形 15"/>
</p:tagLst>
</file>

<file path=ppt/tags/tag30.xml><?xml version="1.0" encoding="utf-8"?>
<p:tagLst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31.xml><?xml version="1.0" encoding="utf-8"?>
<p:tagLst xmlns:p="http://schemas.openxmlformats.org/presentationml/2006/main">
  <p:tag name="MH" val="20150924114736"/>
  <p:tag name="MH_LIBRARY" val="GRAPHIC"/>
  <p:tag name="KSO_WM_TEMPLATE_CATEGORY" val="basetag"/>
  <p:tag name="KSO_WM_TEMPLATE_INDEX" val="20163663"/>
  <p:tag name="KSO_WM_SLIDE_ID" val="basetag20163663_35"/>
  <p:tag name="KSO_WM_SLIDE_INDEX" val="35"/>
  <p:tag name="KSO_WM_SLIDE_ITEM_CNT" val="0"/>
  <p:tag name="KSO_WM_SLIDE_LAYOUT" val="a_b"/>
  <p:tag name="KSO_WM_SLIDE_LAYOUT_CNT" val="1_1"/>
  <p:tag name="KSO_WM_SLIDE_TYPE" val="endPage"/>
  <p:tag name="KSO_WM_BEAUTIFY_FLAG" val="#wm#"/>
  <p:tag name="KSO_WM_TAG_VERSION" val="1.0"/>
</p:tagLst>
</file>

<file path=ppt/tags/tag4.xml><?xml version="1.0" encoding="utf-8"?>
<p:tagLst xmlns:p="http://schemas.openxmlformats.org/presentationml/2006/main">
  <p:tag name="MH" val="20150924114736"/>
  <p:tag name="MH_LIBRARY" val="GRAPHIC"/>
  <p:tag name="MH_ORDER" val="Freeform 4"/>
  <p:tag name="KSO_WM_TEMPLATE_CATEGORY" val="custom"/>
  <p:tag name="KSO_WM_TEMPLATE_INDEX" val="160114"/>
  <p:tag name="KSO_WM_UNIT_TYPE" val="a"/>
  <p:tag name="KSO_WM_UNIT_INDEX" val="1"/>
  <p:tag name="KSO_WM_UNIT_ID" val="259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"/>
</p:tagLst>
</file>

<file path=ppt/tags/tag5.xml><?xml version="1.0" encoding="utf-8"?>
<p:tagLst xmlns:p="http://schemas.openxmlformats.org/presentationml/2006/main">
  <p:tag name="MH" val="20150924114736"/>
  <p:tag name="MH_LIBRARY" val="GRAPHIC"/>
  <p:tag name="MH_ORDER" val="Freeform 6"/>
  <p:tag name="KSO_WM_TAG_VERSION" val="1.0"/>
  <p:tag name="KSO_WM_BEAUTIFY_FLAG" val="#wm#"/>
  <p:tag name="KSO_WM_UNIT_TYPE" val="i"/>
  <p:tag name="KSO_WM_UNIT_ID" val="259*i*2"/>
  <p:tag name="KSO_WM_TEMPLATE_CATEGORY" val="custom"/>
  <p:tag name="KSO_WM_TEMPLATE_INDEX" val="160114"/>
</p:tagLst>
</file>

<file path=ppt/tags/tag6.xml><?xml version="1.0" encoding="utf-8"?>
<p:tagLst xmlns:p="http://schemas.openxmlformats.org/presentationml/2006/main">
  <p:tag name="MH" val="20150924114736"/>
  <p:tag name="MH_LIBRARY" val="GRAPHIC"/>
  <p:tag name="MH_ORDER" val="Freeform 5"/>
  <p:tag name="KSO_WM_TAG_VERSION" val="1.0"/>
  <p:tag name="KSO_WM_BEAUTIFY_FLAG" val="#wm#"/>
  <p:tag name="KSO_WM_UNIT_TYPE" val="i"/>
  <p:tag name="KSO_WM_UNIT_ID" val="259*i*3"/>
  <p:tag name="KSO_WM_TEMPLATE_CATEGORY" val="custom"/>
  <p:tag name="KSO_WM_TEMPLATE_INDEX" val="160114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160114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114"/>
</p:tagLst>
</file>

<file path=ppt/tags/tag9.xml><?xml version="1.0" encoding="utf-8"?>
<p:tagLst xmlns:p="http://schemas.openxmlformats.org/presentationml/2006/main">
  <p:tag name="KSO_WM_TAG_VERSION" val="1.0"/>
  <p:tag name="KSO_WM_TEMPLATE_CATEGORY" val="basetag"/>
  <p:tag name="KSO_WM_TEMPLATE_INDEX" val="20163663"/>
</p:tagLst>
</file>

<file path=ppt/theme/theme1.xml><?xml version="1.0" encoding="utf-8"?>
<a:theme xmlns:a="http://schemas.openxmlformats.org/drawingml/2006/main" name="Office 主题">
  <a:themeElements>
    <a:clrScheme name="自定义 197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D36D8D"/>
      </a:accent1>
      <a:accent2>
        <a:srgbClr val="DC5C31"/>
      </a:accent2>
      <a:accent3>
        <a:srgbClr val="EA9B26"/>
      </a:accent3>
      <a:accent4>
        <a:srgbClr val="D46E5A"/>
      </a:accent4>
      <a:accent5>
        <a:srgbClr val="00B0F0"/>
      </a:accent5>
      <a:accent6>
        <a:srgbClr val="AA5ED4"/>
      </a:accent6>
      <a:hlink>
        <a:srgbClr val="FCCF86"/>
      </a:hlink>
      <a:folHlink>
        <a:srgbClr val="AFB2B4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1945</Words>
  <Application>WPS 演示</Application>
  <PresentationFormat>와이드스크린</PresentationFormat>
  <Paragraphs>127</Paragraphs>
  <Slides>14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3" baseType="lpstr">
      <vt:lpstr>Arial</vt:lpstr>
      <vt:lpstr>SimSun</vt:lpstr>
      <vt:lpstr>Wingdings</vt:lpstr>
      <vt:lpstr>Calibri</vt:lpstr>
      <vt:lpstr>Impact</vt:lpstr>
      <vt:lpstr>Microsoft YaHei</vt:lpstr>
      <vt:lpstr>Arial Black</vt:lpstr>
      <vt:lpstr>黑体</vt:lpstr>
      <vt:lpstr>Calibri Light</vt:lpstr>
      <vt:lpstr>华文琥珀</vt:lpstr>
      <vt:lpstr>Bireun</vt:lpstr>
      <vt:lpstr>华文隶书</vt:lpstr>
      <vt:lpstr>Segoe UI Semibold</vt:lpstr>
      <vt:lpstr>서울남산체 B</vt:lpstr>
      <vt:lpstr>Segoe UI Semilight</vt:lpstr>
      <vt:lpstr>서울남산체 L</vt:lpstr>
      <vt:lpstr>Wingdings</vt:lpstr>
      <vt:lpstr>华文细黑</vt:lpstr>
      <vt:lpstr>方正兰亭黑简体</vt:lpstr>
      <vt:lpstr>Arial Narrow</vt:lpstr>
      <vt:lpstr>굴림</vt:lpstr>
      <vt:lpstr/>
      <vt:lpstr>Arial Unicode MS</vt:lpstr>
      <vt:lpstr>바탕</vt:lpstr>
      <vt:lpstr>바탕체</vt:lpstr>
      <vt:lpstr>맑은 고딕</vt:lpstr>
      <vt:lpstr>Segoe Print</vt:lpstr>
      <vt:lpstr>Office 主题</vt:lpstr>
      <vt:lpstr>1_Office 主题</vt:lpstr>
      <vt:lpstr>Image Analysis And  Translation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lichun zhou</dc:creator>
  <cp:lastModifiedBy>comit1234</cp:lastModifiedBy>
  <cp:revision>386</cp:revision>
  <dcterms:created xsi:type="dcterms:W3CDTF">2015-09-21T03:34:00Z</dcterms:created>
  <dcterms:modified xsi:type="dcterms:W3CDTF">2019-05-28T05:47:28Z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  <property fmtid="{D5CDD505-2E9C-101B-9397-08002B2CF9AE}" pid="3" name="name">
    <vt:lpwstr>落日帆船.pptx</vt:lpwstr>
  </property>
  <property fmtid="{D5CDD505-2E9C-101B-9397-08002B2CF9AE}" pid="4" name="fileid">
    <vt:lpwstr>860929</vt:lpwstr>
  </property>
  <property fmtid="{D5CDD505-2E9C-101B-9397-08002B2CF9AE}" pid="5" name="search_tags">
    <vt:lpwstr>PPT模板</vt:lpwstr>
  </property>
</Properties>
</file>